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306-3FCA-444E-876A-6CD57BBE941F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0276-91E4-4357-B37D-7935EEE3D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306-3FCA-444E-876A-6CD57BBE941F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0276-91E4-4357-B37D-7935EEE3D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306-3FCA-444E-876A-6CD57BBE941F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0276-91E4-4357-B37D-7935EEE3D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306-3FCA-444E-876A-6CD57BBE941F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0276-91E4-4357-B37D-7935EEE3D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306-3FCA-444E-876A-6CD57BBE941F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0276-91E4-4357-B37D-7935EEE3D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306-3FCA-444E-876A-6CD57BBE941F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0276-91E4-4357-B37D-7935EEE3D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306-3FCA-444E-876A-6CD57BBE941F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0276-91E4-4357-B37D-7935EEE3D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306-3FCA-444E-876A-6CD57BBE941F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0276-91E4-4357-B37D-7935EEE3D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306-3FCA-444E-876A-6CD57BBE941F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0276-91E4-4357-B37D-7935EEE3D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306-3FCA-444E-876A-6CD57BBE941F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0276-91E4-4357-B37D-7935EEE3D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A1306-3FCA-444E-876A-6CD57BBE941F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0276-91E4-4357-B37D-7935EEE3DE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A1306-3FCA-444E-876A-6CD57BBE941F}" type="datetimeFigureOut">
              <a:rPr lang="en-US" smtClean="0"/>
              <a:pPr/>
              <a:t>8/9/2020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A0276-91E4-4357-B37D-7935EEE3DE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10,000 Reason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jilah Tuhan Hai Jiw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616624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Pujilah</a:t>
            </a:r>
            <a:r>
              <a:rPr lang="en-US" b="1" dirty="0" smtClean="0"/>
              <a:t> </a:t>
            </a: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 smtClean="0"/>
              <a:t>Jiwaku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7344816" cy="50181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Reff</a:t>
            </a:r>
            <a:r>
              <a:rPr lang="en-US" sz="1800" b="1" dirty="0" smtClean="0">
                <a:solidFill>
                  <a:srgbClr val="FF0000"/>
                </a:solidFill>
              </a:rPr>
              <a:t>: </a:t>
            </a:r>
            <a:r>
              <a:rPr lang="en-US" sz="1800" b="1" dirty="0" err="1" smtClean="0">
                <a:solidFill>
                  <a:srgbClr val="FF0000"/>
                </a:solidFill>
              </a:rPr>
              <a:t>Pujilah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TUHAN </a:t>
            </a:r>
            <a:r>
              <a:rPr lang="en-US" sz="1800" b="1" dirty="0" err="1" smtClean="0">
                <a:solidFill>
                  <a:srgbClr val="FF0000"/>
                </a:solidFill>
              </a:rPr>
              <a:t>Hai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Jiwaku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Pujilah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Nama</a:t>
            </a:r>
            <a:r>
              <a:rPr lang="en-US" sz="1800" b="1" dirty="0" smtClean="0">
                <a:solidFill>
                  <a:srgbClr val="FF0000"/>
                </a:solidFill>
              </a:rPr>
              <a:t> NYA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Dengan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Segnap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Hati</a:t>
            </a:r>
            <a:r>
              <a:rPr lang="en-US" sz="1800" b="1" dirty="0" smtClean="0">
                <a:solidFill>
                  <a:srgbClr val="FF0000"/>
                </a:solidFill>
              </a:rPr>
              <a:t>  Ku </a:t>
            </a:r>
            <a:r>
              <a:rPr lang="en-US" sz="1800" b="1" dirty="0" err="1" smtClean="0">
                <a:solidFill>
                  <a:srgbClr val="FF0000"/>
                </a:solidFill>
              </a:rPr>
              <a:t>Sembah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Nama</a:t>
            </a:r>
            <a:r>
              <a:rPr lang="en-US" sz="1800" b="1" dirty="0" smtClean="0">
                <a:solidFill>
                  <a:srgbClr val="FF0000"/>
                </a:solidFill>
              </a:rPr>
              <a:t> MU yang Kudus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V1: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Surya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Kembaliku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TUHAN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Kubernyanyi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V2: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TUHAN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Panjang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KebaikanMU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Kunyanyikan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Ribuan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temukan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V3: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Kekuatanku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Batas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Ribuan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Slamanya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yang Kudus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yang Kudus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TUHAN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98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Pujilah Tuhan Hai Jiwaku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Pujilah Tuhan Hai Jiwaku</dc:title>
  <dc:creator>mary</dc:creator>
  <cp:lastModifiedBy>mary</cp:lastModifiedBy>
  <cp:revision>4</cp:revision>
  <dcterms:created xsi:type="dcterms:W3CDTF">2020-08-07T19:34:46Z</dcterms:created>
  <dcterms:modified xsi:type="dcterms:W3CDTF">2020-08-09T16:18:32Z</dcterms:modified>
</cp:coreProperties>
</file>