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29FC-9413-4E8F-B3BC-22858B15376B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0CC2-E8CB-40B3-A428-8CF6207B5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29FC-9413-4E8F-B3BC-22858B15376B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0CC2-E8CB-40B3-A428-8CF6207B5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29FC-9413-4E8F-B3BC-22858B15376B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0CC2-E8CB-40B3-A428-8CF6207B5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29FC-9413-4E8F-B3BC-22858B15376B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0CC2-E8CB-40B3-A428-8CF6207B5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29FC-9413-4E8F-B3BC-22858B15376B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0CC2-E8CB-40B3-A428-8CF6207B5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29FC-9413-4E8F-B3BC-22858B15376B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0CC2-E8CB-40B3-A428-8CF6207B5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29FC-9413-4E8F-B3BC-22858B15376B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0CC2-E8CB-40B3-A428-8CF6207B5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29FC-9413-4E8F-B3BC-22858B15376B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0CC2-E8CB-40B3-A428-8CF6207B5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29FC-9413-4E8F-B3BC-22858B15376B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0CC2-E8CB-40B3-A428-8CF6207B5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29FC-9413-4E8F-B3BC-22858B15376B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0CC2-E8CB-40B3-A428-8CF6207B5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29FC-9413-4E8F-B3BC-22858B15376B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0CC2-E8CB-40B3-A428-8CF6207B5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F29FC-9413-4E8F-B3BC-22858B15376B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70CC2-E8CB-40B3-A428-8CF6207B5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ès de la Cro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456384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Près</a:t>
            </a:r>
            <a:r>
              <a:rPr lang="en-US" b="1" dirty="0" smtClean="0"/>
              <a:t> </a:t>
            </a:r>
            <a:r>
              <a:rPr lang="en-US" b="1" dirty="0" smtClean="0"/>
              <a:t>de la Croix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908720"/>
            <a:ext cx="6228184" cy="5400600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1. Près de la croix garde-moi,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La fontaine précieuse ;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Gratuite et </a:t>
            </a:r>
            <a:r>
              <a:rPr lang="fr-FR" sz="1800" b="1" dirty="0" err="1" smtClean="0">
                <a:solidFill>
                  <a:schemeClr val="tx1"/>
                </a:solidFill>
              </a:rPr>
              <a:t>guérissante</a:t>
            </a:r>
            <a:r>
              <a:rPr lang="fr-FR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Coule du calvaire.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Chœur :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A la croix, à la croix !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Soit ma gloire à jamais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et que mon âme enlevé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Trouve repos là haut!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2. Près de la croix, tout tremblant,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Amour, grâce m’ont trouvé ;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Là l’Étoile du matin,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Rayonne autour de moi.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3. Près de la croix, O Agneau,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Montres-moi ces scènes ;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Aides-moi à marcher toujours,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Avec tes ombres sur moi.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4. Près de la croix, j’attendrai,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Veillant, croyant, toujours ;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Jusqu’au jour où j’atteindrai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L’autre rive dorée.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119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Près de la Croix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Près de la crois </dc:title>
  <dc:creator>mary</dc:creator>
  <cp:lastModifiedBy>mary</cp:lastModifiedBy>
  <cp:revision>12</cp:revision>
  <dcterms:created xsi:type="dcterms:W3CDTF">2018-05-12T17:28:02Z</dcterms:created>
  <dcterms:modified xsi:type="dcterms:W3CDTF">2022-05-23T18:55:29Z</dcterms:modified>
</cp:coreProperties>
</file>