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4D72-32EF-4947-A570-909CA2380BAD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A1433-DDC1-4BA2-9B5D-7209992FB3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4D72-32EF-4947-A570-909CA2380BAD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A1433-DDC1-4BA2-9B5D-7209992FB3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4D72-32EF-4947-A570-909CA2380BAD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A1433-DDC1-4BA2-9B5D-7209992FB3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4D72-32EF-4947-A570-909CA2380BAD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A1433-DDC1-4BA2-9B5D-7209992FB3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4D72-32EF-4947-A570-909CA2380BAD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A1433-DDC1-4BA2-9B5D-7209992FB3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4D72-32EF-4947-A570-909CA2380BAD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A1433-DDC1-4BA2-9B5D-7209992FB3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4D72-32EF-4947-A570-909CA2380BAD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A1433-DDC1-4BA2-9B5D-7209992FB3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4D72-32EF-4947-A570-909CA2380BAD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A1433-DDC1-4BA2-9B5D-7209992FB3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4D72-32EF-4947-A570-909CA2380BAD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A1433-DDC1-4BA2-9B5D-7209992FB3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4D72-32EF-4947-A570-909CA2380BAD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A1433-DDC1-4BA2-9B5D-7209992FB3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4D72-32EF-4947-A570-909CA2380BAD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A1433-DDC1-4BA2-9B5D-7209992FB3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44D72-32EF-4947-A570-909CA2380BAD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A1433-DDC1-4BA2-9B5D-7209992FB3C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at a beautiful na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4067944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ngalang Napakagan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3888" y="1"/>
            <a:ext cx="5580112" cy="404664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Pangalang</a:t>
            </a:r>
            <a:r>
              <a:rPr lang="en-US" b="1" dirty="0"/>
              <a:t> </a:t>
            </a:r>
            <a:r>
              <a:rPr lang="en-US" b="1" dirty="0" err="1"/>
              <a:t>Napakaganda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55368" y="620688"/>
            <a:ext cx="5688632" cy="5162128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V1:N'ong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'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ka'y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kataas-taasang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Kal'walhatiang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nakatago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Inihayag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sa'yo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Chorus1:Pangalang </a:t>
            </a:r>
            <a:r>
              <a:rPr lang="en-US" sz="1400" b="1" dirty="0" err="1" smtClean="0">
                <a:solidFill>
                  <a:srgbClr val="FF0000"/>
                </a:solidFill>
              </a:rPr>
              <a:t>napakaganda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Pangalang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napakaganda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Ngalang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Hesus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aking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Hari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Pangalang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napakaganda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Di </a:t>
            </a:r>
            <a:r>
              <a:rPr lang="en-US" sz="1400" b="1" dirty="0" err="1" smtClean="0">
                <a:solidFill>
                  <a:srgbClr val="FF0000"/>
                </a:solidFill>
              </a:rPr>
              <a:t>matutumbasan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Pangalang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napakaganda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Ngalan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Hesus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V2:O Dios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gustong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tao'y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mundo'y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dinala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Kasalana'y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linis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sa'yong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makapaghihiwalay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sa'tin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Chorus2:Pangalang </a:t>
            </a:r>
            <a:r>
              <a:rPr lang="en-US" sz="1400" b="1" dirty="0" err="1" smtClean="0">
                <a:solidFill>
                  <a:srgbClr val="FF0000"/>
                </a:solidFill>
              </a:rPr>
              <a:t>kamanghamangha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Pangalang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kamanghamangha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Ngalang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Hesus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aking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Hari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Pangalang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kamanghamangha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Di </a:t>
            </a:r>
            <a:r>
              <a:rPr lang="en-US" sz="1400" b="1" dirty="0" err="1" smtClean="0">
                <a:solidFill>
                  <a:srgbClr val="FF0000"/>
                </a:solidFill>
              </a:rPr>
              <a:t>matutumbasan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Pangalang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kamanghamangha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Ngalan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Hesus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Bridge:Kahit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kamatayan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'Di ka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nakayanan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Timik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libingan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kasalanan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Kalangitan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sigawan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Sapagkat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Ika'y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nabuhay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kapantay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katumbas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Paghahari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Mo'y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wagas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Sa'yo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kaharian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At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kapurihan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Sa'yo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Pangalang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Higit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Chorus 3:Makapangyarihang </a:t>
            </a:r>
            <a:r>
              <a:rPr lang="en-US" sz="1400" b="1" dirty="0" err="1" smtClean="0">
                <a:solidFill>
                  <a:srgbClr val="FF0000"/>
                </a:solidFill>
              </a:rPr>
              <a:t>Ngalan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Makapangyarihang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Ngalan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Ngalang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Hesus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Aking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Hari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Makapangyarihang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Ngalan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Lahat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walang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laban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Makapangyarihang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Ngalan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Ngalan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Hesus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Tag: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Makapangyarihang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Ngalan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Ngalan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137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Pangalang Napakaganda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Pangalang Napakaganda</dc:title>
  <dc:creator>mary</dc:creator>
  <cp:lastModifiedBy>mary</cp:lastModifiedBy>
  <cp:revision>7</cp:revision>
  <dcterms:created xsi:type="dcterms:W3CDTF">2020-08-04T14:35:43Z</dcterms:created>
  <dcterms:modified xsi:type="dcterms:W3CDTF">2020-08-04T16:12:50Z</dcterms:modified>
</cp:coreProperties>
</file>