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9BB9-EB19-4E0A-B3F5-59E458766DD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7ECED-3867-41B7-B466-44B8D5841F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9BB9-EB19-4E0A-B3F5-59E458766DD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7ECED-3867-41B7-B466-44B8D5841F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9BB9-EB19-4E0A-B3F5-59E458766DD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7ECED-3867-41B7-B466-44B8D5841F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9BB9-EB19-4E0A-B3F5-59E458766DD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7ECED-3867-41B7-B466-44B8D5841F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9BB9-EB19-4E0A-B3F5-59E458766DD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7ECED-3867-41B7-B466-44B8D5841F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9BB9-EB19-4E0A-B3F5-59E458766DD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7ECED-3867-41B7-B466-44B8D5841F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9BB9-EB19-4E0A-B3F5-59E458766DD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7ECED-3867-41B7-B466-44B8D5841F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9BB9-EB19-4E0A-B3F5-59E458766DD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7ECED-3867-41B7-B466-44B8D5841F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9BB9-EB19-4E0A-B3F5-59E458766DD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7ECED-3867-41B7-B466-44B8D5841F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9BB9-EB19-4E0A-B3F5-59E458766DD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7ECED-3867-41B7-B466-44B8D5841F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9BB9-EB19-4E0A-B3F5-59E458766DD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7ECED-3867-41B7-B466-44B8D5841F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69BB9-EB19-4E0A-B3F5-59E458766DDD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7ECED-3867-41B7-B466-44B8D5841F7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 Longer Slaves1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et Langer Sl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24847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Niet</a:t>
            </a:r>
            <a:r>
              <a:rPr lang="en-US" b="1" dirty="0" smtClean="0"/>
              <a:t> </a:t>
            </a:r>
            <a:r>
              <a:rPr lang="en-US" b="1" dirty="0"/>
              <a:t>Langer </a:t>
            </a:r>
            <a:r>
              <a:rPr lang="en-US" b="1" dirty="0" err="1"/>
              <a:t>Slaven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7992888" cy="504056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Couplet 1: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ontrafelt mij met een melodie  U omringt mij met een lied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bevrijding van al mijn vijanden  Tot angst en vrees losliet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Refrein: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Ik ben niet langer een slaaf van vrees  Ik ben een kind van God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Ik ben niet langer een slaaf van vrees  Ik ben een kind van God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Couplet 2: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mijn moeders schoot koos U mij als kind  Liefde riep mijn naam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ben herboren in Uw familie, Heer  Uw bloed door mijn lichaam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spleet de zee waardoor ik droog kon lopen  Mijn angst verdronk in liefde Gods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redde mij, waardoor ik sta en zing:  Ik ben een kind van God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118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Niet Langer Slaven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Niet Langer Slaven </dc:title>
  <dc:creator>mary</dc:creator>
  <cp:lastModifiedBy>mary</cp:lastModifiedBy>
  <cp:revision>3</cp:revision>
  <dcterms:created xsi:type="dcterms:W3CDTF">2020-08-14T15:23:44Z</dcterms:created>
  <dcterms:modified xsi:type="dcterms:W3CDTF">2020-08-14T16:02:43Z</dcterms:modified>
</cp:coreProperties>
</file>