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476B-0CA1-447E-84C7-87A1D32A002D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CB1-3BC0-4F5A-ACF1-83885227A0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476B-0CA1-447E-84C7-87A1D32A002D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CB1-3BC0-4F5A-ACF1-83885227A0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476B-0CA1-447E-84C7-87A1D32A002D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CB1-3BC0-4F5A-ACF1-83885227A0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476B-0CA1-447E-84C7-87A1D32A002D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CB1-3BC0-4F5A-ACF1-83885227A0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476B-0CA1-447E-84C7-87A1D32A002D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CB1-3BC0-4F5A-ACF1-83885227A0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476B-0CA1-447E-84C7-87A1D32A002D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CB1-3BC0-4F5A-ACF1-83885227A0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476B-0CA1-447E-84C7-87A1D32A002D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CB1-3BC0-4F5A-ACF1-83885227A0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476B-0CA1-447E-84C7-87A1D32A002D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CB1-3BC0-4F5A-ACF1-83885227A0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476B-0CA1-447E-84C7-87A1D32A002D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CB1-3BC0-4F5A-ACF1-83885227A0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476B-0CA1-447E-84C7-87A1D32A002D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CB1-3BC0-4F5A-ACF1-83885227A0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476B-0CA1-447E-84C7-87A1D32A002D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CB1-3BC0-4F5A-ACF1-83885227A0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D476B-0CA1-447E-84C7-87A1D32A002D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ACCB1-3BC0-4F5A-ACF1-83885227A00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10,000 Reason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àn lời chúc tá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032448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Ngàn</a:t>
            </a:r>
            <a:r>
              <a:rPr lang="en-US" b="1" dirty="0" smtClean="0"/>
              <a:t> </a:t>
            </a:r>
            <a:r>
              <a:rPr lang="en-US" b="1" dirty="0" err="1" smtClean="0"/>
              <a:t>lời</a:t>
            </a:r>
            <a:r>
              <a:rPr lang="en-US" b="1" dirty="0" smtClean="0"/>
              <a:t> </a:t>
            </a:r>
            <a:r>
              <a:rPr lang="en-US" b="1" dirty="0" err="1" smtClean="0"/>
              <a:t>chúc</a:t>
            </a:r>
            <a:r>
              <a:rPr lang="en-US" b="1" dirty="0" smtClean="0"/>
              <a:t> </a:t>
            </a:r>
            <a:r>
              <a:rPr lang="en-US" b="1" dirty="0" err="1" smtClean="0"/>
              <a:t>tán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51520" y="836712"/>
            <a:ext cx="66967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>
                <a:solidFill>
                  <a:srgbClr val="FF0000"/>
                </a:solidFill>
              </a:rPr>
              <a:t>Điệp Khúc:</a:t>
            </a:r>
          </a:p>
          <a:p>
            <a:r>
              <a:rPr lang="vi-VN" dirty="0" smtClean="0">
                <a:solidFill>
                  <a:srgbClr val="FF0000"/>
                </a:solidFill>
              </a:rPr>
              <a:t>Nguyện chúc tán Chúa muôn đời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vi-VN" dirty="0" smtClean="0">
                <a:solidFill>
                  <a:srgbClr val="FF0000"/>
                </a:solidFill>
              </a:rPr>
              <a:t>Dâng Chúa hết tâm hồn</a:t>
            </a:r>
          </a:p>
          <a:p>
            <a:r>
              <a:rPr lang="vi-VN" dirty="0" smtClean="0">
                <a:solidFill>
                  <a:srgbClr val="FF0000"/>
                </a:solidFill>
              </a:rPr>
              <a:t>Thờ tôn thánh danh Ngài thôi.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vi-VN" dirty="0" smtClean="0">
                <a:solidFill>
                  <a:srgbClr val="FF0000"/>
                </a:solidFill>
              </a:rPr>
              <a:t>Ngợi ca Chúa mãi không ngừng</a:t>
            </a:r>
          </a:p>
          <a:p>
            <a:r>
              <a:rPr lang="vi-VN" dirty="0" smtClean="0">
                <a:solidFill>
                  <a:srgbClr val="FF0000"/>
                </a:solidFill>
              </a:rPr>
              <a:t>Hồn linh nầy!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vi-VN" dirty="0" smtClean="0">
                <a:solidFill>
                  <a:srgbClr val="FF0000"/>
                </a:solidFill>
              </a:rPr>
              <a:t>Thờ tôn danh thánh Cha đời đời</a:t>
            </a:r>
          </a:p>
          <a:p>
            <a:endParaRPr lang="vi-VN" dirty="0" smtClean="0"/>
          </a:p>
          <a:p>
            <a:r>
              <a:rPr lang="en-US" dirty="0" smtClean="0"/>
              <a:t>V</a:t>
            </a:r>
            <a:r>
              <a:rPr lang="vi-VN" dirty="0" smtClean="0"/>
              <a:t>1</a:t>
            </a:r>
            <a:r>
              <a:rPr lang="en-US" dirty="0" smtClean="0"/>
              <a:t>:</a:t>
            </a:r>
            <a:r>
              <a:rPr lang="vi-VN" dirty="0" smtClean="0"/>
              <a:t> Bình minh đã đến!  Một ngày mới trong tay Ngài</a:t>
            </a:r>
          </a:p>
          <a:p>
            <a:r>
              <a:rPr lang="vi-VN" dirty="0" smtClean="0"/>
              <a:t>Chính lúc con dâng lên Chúa tiếng hát</a:t>
            </a:r>
            <a:r>
              <a:rPr lang="en-US" dirty="0" smtClean="0"/>
              <a:t>  </a:t>
            </a:r>
            <a:r>
              <a:rPr lang="vi-VN" dirty="0" smtClean="0"/>
              <a:t>Dù thế giới sẽ qua</a:t>
            </a:r>
          </a:p>
          <a:p>
            <a:r>
              <a:rPr lang="vi-VN" dirty="0" smtClean="0"/>
              <a:t>Hay trần gian dùn gian dối muôn điều</a:t>
            </a:r>
          </a:p>
          <a:p>
            <a:r>
              <a:rPr lang="vi-VN" dirty="0" smtClean="0"/>
              <a:t>Môi con luôn ca khen dù đêm tối đến gần</a:t>
            </a:r>
          </a:p>
          <a:p>
            <a:endParaRPr lang="vi-VN" dirty="0" smtClean="0"/>
          </a:p>
          <a:p>
            <a:r>
              <a:rPr lang="en-US" dirty="0" smtClean="0"/>
              <a:t>V </a:t>
            </a:r>
            <a:r>
              <a:rPr lang="vi-VN" dirty="0" smtClean="0"/>
              <a:t>2</a:t>
            </a:r>
            <a:r>
              <a:rPr lang="en-US" dirty="0" smtClean="0"/>
              <a:t>:</a:t>
            </a:r>
            <a:r>
              <a:rPr lang="vi-VN" dirty="0" smtClean="0"/>
              <a:t> Tình Cha bao la!  Nhân từ Chúa đến suốt đời</a:t>
            </a:r>
          </a:p>
          <a:p>
            <a:r>
              <a:rPr lang="vi-VN" dirty="0" smtClean="0"/>
              <a:t>Kìa danh cao sang và lòng Cha bao dung.</a:t>
            </a:r>
          </a:p>
          <a:p>
            <a:r>
              <a:rPr lang="vi-VN" dirty="0" smtClean="0"/>
              <a:t>Vì Chúa tốt thay con nguyện luôn ca hát chúc tôn</a:t>
            </a:r>
          </a:p>
          <a:p>
            <a:r>
              <a:rPr lang="vi-VN" dirty="0" smtClean="0"/>
              <a:t>Kìa hàng ngàn điều mà lòng con chúc tôn Ngài.</a:t>
            </a:r>
          </a:p>
          <a:p>
            <a:endParaRPr lang="vi-VN" dirty="0" smtClean="0"/>
          </a:p>
          <a:p>
            <a:r>
              <a:rPr lang="en-US" dirty="0" smtClean="0"/>
              <a:t>V </a:t>
            </a:r>
            <a:r>
              <a:rPr lang="vi-VN" dirty="0" smtClean="0"/>
              <a:t>3</a:t>
            </a:r>
            <a:r>
              <a:rPr lang="en-US" dirty="0" smtClean="0"/>
              <a:t>:</a:t>
            </a:r>
            <a:r>
              <a:rPr lang="vi-VN" dirty="0" smtClean="0"/>
              <a:t> Một hôm đã đến, khi lòng con thấy mõi mệt</a:t>
            </a:r>
          </a:p>
          <a:p>
            <a:r>
              <a:rPr lang="vi-VN" dirty="0" smtClean="0"/>
              <a:t>Mọi thứ chấm dứt.  Cuộc đời con đã đến.</a:t>
            </a:r>
          </a:p>
          <a:p>
            <a:r>
              <a:rPr lang="vi-VN" dirty="0" smtClean="0"/>
              <a:t>Hỡi Chúa!  Linh hồn con vẫn luôn hát ca</a:t>
            </a:r>
          </a:p>
          <a:p>
            <a:r>
              <a:rPr lang="vi-VN" dirty="0" smtClean="0"/>
              <a:t>Từ ngàn đời và ngàn đời, cho đến muôn đời.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180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Ngàn lời chúc tán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Ngàn lời chúc tán</dc:title>
  <dc:creator>mary</dc:creator>
  <cp:lastModifiedBy>mary</cp:lastModifiedBy>
  <cp:revision>7</cp:revision>
  <dcterms:created xsi:type="dcterms:W3CDTF">2020-08-10T16:55:48Z</dcterms:created>
  <dcterms:modified xsi:type="dcterms:W3CDTF">2020-08-10T17:43:55Z</dcterms:modified>
</cp:coreProperties>
</file>