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967D0-1090-43F4-9E5D-A4EACF08D73B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5F50F-90E3-4F4C-BDFF-C67747633F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1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ão Mais Escravo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176464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Não</a:t>
            </a:r>
            <a:r>
              <a:rPr lang="en-US" b="1" dirty="0" smtClean="0"/>
              <a:t>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Escravos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7632848" cy="504056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uma melodia, Ele me encontrou  Me cercou com uma canção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 libertou dos meus inimigos  Dos meus medos me salvou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não sou mais escravo do medo  Eu sou filho de Deus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não sou mais escravo do medo  Eu sou filho de Deus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Antes de nascer, escolhido fui  Por meu nome me chamou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novo nasci em Sua família  O Seu sangue me comprou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Abriu o mar pra eu passar por ele  Perfeito amor que me alcançou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resgatou e agora posso cantar  Eu sou filho de Deus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99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Não Mais Escravos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Não Mais Escravos </dc:title>
  <dc:creator>mary</dc:creator>
  <cp:lastModifiedBy>mary</cp:lastModifiedBy>
  <cp:revision>8</cp:revision>
  <dcterms:created xsi:type="dcterms:W3CDTF">2020-08-15T15:03:49Z</dcterms:created>
  <dcterms:modified xsi:type="dcterms:W3CDTF">2020-08-15T17:02:33Z</dcterms:modified>
</cp:coreProperties>
</file>