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0CE-6ADA-4340-96BE-BEA38A9D1D4E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A4EF-7110-4088-935C-99F727858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0CE-6ADA-4340-96BE-BEA38A9D1D4E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A4EF-7110-4088-935C-99F727858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0CE-6ADA-4340-96BE-BEA38A9D1D4E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A4EF-7110-4088-935C-99F727858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0CE-6ADA-4340-96BE-BEA38A9D1D4E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A4EF-7110-4088-935C-99F727858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0CE-6ADA-4340-96BE-BEA38A9D1D4E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A4EF-7110-4088-935C-99F727858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0CE-6ADA-4340-96BE-BEA38A9D1D4E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A4EF-7110-4088-935C-99F727858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0CE-6ADA-4340-96BE-BEA38A9D1D4E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A4EF-7110-4088-935C-99F727858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0CE-6ADA-4340-96BE-BEA38A9D1D4E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A4EF-7110-4088-935C-99F727858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0CE-6ADA-4340-96BE-BEA38A9D1D4E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A4EF-7110-4088-935C-99F727858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0CE-6ADA-4340-96BE-BEA38A9D1D4E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A4EF-7110-4088-935C-99F727858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CF0CE-6ADA-4340-96BE-BEA38A9D1D4E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9A4EF-7110-4088-935C-99F727858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CF0CE-6ADA-4340-96BE-BEA38A9D1D4E}" type="datetimeFigureOut">
              <a:rPr lang="en-US" smtClean="0"/>
              <a:pPr/>
              <a:t>5/23/2022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9A4EF-7110-4088-935C-99F7278580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jos de Mi Padre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620688"/>
            <a:ext cx="5400600" cy="404664"/>
          </a:xfrm>
        </p:spPr>
        <p:txBody>
          <a:bodyPr>
            <a:noAutofit/>
          </a:bodyPr>
          <a:lstStyle/>
          <a:p>
            <a:r>
              <a:rPr lang="es-E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Lejos de Mi Padre Dios</a:t>
            </a:r>
            <a:endParaRPr lang="es-ES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1772816"/>
            <a:ext cx="6768752" cy="4320480"/>
          </a:xfrm>
        </p:spPr>
        <p:txBody>
          <a:bodyPr numCol="2">
            <a:noAutofit/>
          </a:bodyPr>
          <a:lstStyle/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Lejos de mi Padre Dios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Jesús fui hallado,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su gracia y por su amor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fui por él salvado.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smtClean="0">
                <a:solidFill>
                  <a:srgbClr val="FF0000"/>
                </a:solidFill>
              </a:rPr>
              <a:t>Coro:</a:t>
            </a:r>
            <a:endParaRPr lang="es-ES" sz="20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Es Jesús el Señor, 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mi esperanza eterna;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El me amó y me salvó </a:t>
            </a:r>
          </a:p>
          <a:p>
            <a:pPr algn="l"/>
            <a:r>
              <a:rPr lang="es-ES" sz="2000" b="1" dirty="0" smtClean="0">
                <a:solidFill>
                  <a:srgbClr val="FF0000"/>
                </a:solidFill>
              </a:rPr>
              <a:t>en su gracia tierna.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En Jesús mi Salvador,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pongo mi confianza;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 mi necesidad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suple en abundancia.</a:t>
            </a: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Cerca de mi buen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Pastor vivo cada día;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 gracia en su Señor </a:t>
            </a:r>
          </a:p>
          <a:p>
            <a:pPr algn="l"/>
            <a:r>
              <a:rPr lang="es-E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halla el alma mía.</a:t>
            </a:r>
            <a:endParaRPr lang="es-E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90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Lejos de Mi Padre Dios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Tuyo soy, Jesús</dc:title>
  <dc:creator>mary</dc:creator>
  <cp:lastModifiedBy>mary</cp:lastModifiedBy>
  <cp:revision>21</cp:revision>
  <dcterms:created xsi:type="dcterms:W3CDTF">2018-05-12T16:17:33Z</dcterms:created>
  <dcterms:modified xsi:type="dcterms:W3CDTF">2022-05-23T23:18:11Z</dcterms:modified>
</cp:coreProperties>
</file>