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DAA5E-482F-408D-B5C7-50EB0BB90402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CCD83-21CF-4A3F-BA8B-25D2D9AC2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tna Sundar Na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0"/>
            <a:ext cx="4392488" cy="3624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Kitna</a:t>
            </a:r>
            <a:r>
              <a:rPr lang="en-US" b="1" dirty="0" smtClean="0"/>
              <a:t> </a:t>
            </a:r>
            <a:r>
              <a:rPr lang="en-US" b="1" dirty="0" err="1" smtClean="0"/>
              <a:t>Sundar</a:t>
            </a:r>
            <a:r>
              <a:rPr lang="en-US" b="1" dirty="0" smtClean="0"/>
              <a:t> </a:t>
            </a:r>
            <a:r>
              <a:rPr lang="en-US" b="1" dirty="0" err="1" smtClean="0"/>
              <a:t>Naam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5856" y="548680"/>
            <a:ext cx="5544616" cy="5832648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1: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Sarvonnath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Srishti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chippi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Mukuda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1: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sundar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sundar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Masih</a:t>
            </a:r>
            <a:r>
              <a:rPr lang="en-US" sz="1400" b="1" dirty="0" smtClean="0">
                <a:solidFill>
                  <a:srgbClr val="FF0000"/>
                </a:solidFill>
              </a:rPr>
              <a:t> ka, raja mere 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sundar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Koi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tulna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nahi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sundar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Yeshu</a:t>
            </a:r>
            <a:r>
              <a:rPr lang="en-US" sz="1400" b="1" dirty="0" smtClean="0">
                <a:solidFill>
                  <a:srgbClr val="FF0000"/>
                </a:solidFill>
              </a:rPr>
              <a:t> ka </a:t>
            </a:r>
            <a:r>
              <a:rPr lang="en-US" sz="1400" b="1" dirty="0" err="1" smtClean="0">
                <a:solidFill>
                  <a:srgbClr val="FF0000"/>
                </a:solidFill>
              </a:rPr>
              <a:t>naaam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2: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sake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juda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Mukuda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2: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adbhoot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adbhoot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Masiha</a:t>
            </a:r>
            <a:r>
              <a:rPr lang="en-US" sz="1400" b="1" dirty="0" smtClean="0">
                <a:solidFill>
                  <a:srgbClr val="FF0000"/>
                </a:solidFill>
              </a:rPr>
              <a:t> ka, raja mere 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adbhoot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Koi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tulna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nahi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adbhoot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Yeshu</a:t>
            </a:r>
            <a:r>
              <a:rPr lang="en-US" sz="1400" b="1" dirty="0" smtClean="0">
                <a:solidFill>
                  <a:srgbClr val="FF0000"/>
                </a:solidFill>
              </a:rPr>
              <a:t> ka </a:t>
            </a:r>
            <a:r>
              <a:rPr lang="en-US" sz="1400" b="1" dirty="0" err="1" smtClean="0">
                <a:solidFill>
                  <a:srgbClr val="FF0000"/>
                </a:solidFill>
              </a:rPr>
              <a:t>naaam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adbhoot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Yeshu</a:t>
            </a:r>
            <a:r>
              <a:rPr lang="en-US" sz="1400" b="1" dirty="0" smtClean="0">
                <a:solidFill>
                  <a:srgbClr val="FF0000"/>
                </a:solidFill>
              </a:rPr>
              <a:t> ka </a:t>
            </a:r>
            <a:r>
              <a:rPr lang="en-US" sz="1400" b="1" dirty="0" err="1" smtClean="0">
                <a:solidFill>
                  <a:srgbClr val="FF0000"/>
                </a:solidFill>
              </a:rPr>
              <a:t>naaam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Pankti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jakhda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mrityu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dobhag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ghamand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naash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goonje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prashansa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Kyuki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fir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shatru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baraabar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hamesha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uncha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Mukuda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3: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samarthi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samarthi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Masiha</a:t>
            </a:r>
            <a:r>
              <a:rPr lang="en-US" sz="1400" b="1" dirty="0" smtClean="0">
                <a:solidFill>
                  <a:srgbClr val="FF0000"/>
                </a:solidFill>
              </a:rPr>
              <a:t> ka, raja mere 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samarthi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Virudh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tere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kuch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bhi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Kitna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samarthi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yeh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Yeshu</a:t>
            </a:r>
            <a:r>
              <a:rPr lang="en-US" sz="1400" b="1" dirty="0" smtClean="0">
                <a:solidFill>
                  <a:srgbClr val="FF0000"/>
                </a:solidFill>
              </a:rPr>
              <a:t> ka </a:t>
            </a:r>
            <a:r>
              <a:rPr lang="en-US" sz="1400" b="1" dirty="0" err="1" smtClean="0">
                <a:solidFill>
                  <a:srgbClr val="FF0000"/>
                </a:solidFill>
              </a:rPr>
              <a:t>naam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Tags: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samarthi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samarthi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241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Kitna Sundar Naam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Kitna Sundar Woh Naam</dc:title>
  <dc:creator>mary</dc:creator>
  <cp:lastModifiedBy>mary</cp:lastModifiedBy>
  <cp:revision>7</cp:revision>
  <dcterms:created xsi:type="dcterms:W3CDTF">2020-07-30T15:34:26Z</dcterms:created>
  <dcterms:modified xsi:type="dcterms:W3CDTF">2020-08-05T17:57:33Z</dcterms:modified>
</cp:coreProperties>
</file>