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CCBC-9468-4629-A5B2-C9915773996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8C019-193C-44DE-B98B-95F097C304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 Longer Slaves1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ne suis plus esclave de la p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200800" cy="47667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Je ne suis plus esclave de la peur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7448872" cy="525658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m’as ébloui par tes mélodies  Tu m’entoures d’un chant d’Amour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 de délivrance devant mes ennemis  Toute mes craintes s’enfuient.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ne suis plus esclave de la peur  Je suis enfant de Dieu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ne suis plus esclave de la peur  Je suis enfant de Dieu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 ma naissance, tu m’avais choisi,  Appelé par mon nom, tu m’as adopté,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de ta famille, ton sang coule dans mes veines.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fends la mer et je peux la traverser.  Mes peurs Se noient dans ton amour.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m’as sauvé alors je peux chanter.  Je suis enfant de Dieu.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ne suis plus esclave de la peur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ne suis plus esclave de la peur</dc:title>
  <dc:creator>mary</dc:creator>
  <cp:lastModifiedBy>mary</cp:lastModifiedBy>
  <cp:revision>2</cp:revision>
  <dcterms:created xsi:type="dcterms:W3CDTF">2020-08-14T14:48:34Z</dcterms:created>
  <dcterms:modified xsi:type="dcterms:W3CDTF">2020-08-14T16:14:46Z</dcterms:modified>
</cp:coreProperties>
</file>