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A36F1-22DB-488F-B77B-18B402A7C853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A3852-39CA-40B2-84D3-EC191E422A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heb U nod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5976" y="0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Ik</a:t>
            </a:r>
            <a:r>
              <a:rPr lang="en-US" b="1" dirty="0" smtClean="0"/>
              <a:t> </a:t>
            </a:r>
            <a:r>
              <a:rPr lang="en-US" b="1" dirty="0" err="1"/>
              <a:t>heb</a:t>
            </a:r>
            <a:r>
              <a:rPr lang="en-US" b="1" dirty="0"/>
              <a:t> U </a:t>
            </a:r>
            <a:r>
              <a:rPr lang="en-US" b="1" dirty="0" err="1"/>
              <a:t>nodig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1352" y="764704"/>
            <a:ext cx="5832648" cy="568863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ik kom, en beken,  nu ik hier dicht bij U ben: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Zonder U val ik uiteen;  leid mijn hart door stormen heen.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O mijn Heer, ik heb U nodig;  elk moment, zo nodig.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pleit voor mij, U spreekt mij vrij, o God, ‘k heb U nodig.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schuld zit diep; U kunt erbij. U vergeeft en reinigt mij.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U bent, daar ben ik vrij; woon in mij en heilig mij.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Brug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 mijn lied, de weg naar U  als verleiding mij omgeeft.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 ik niet staan, leun ik op U.  Jezus, hoop die in mij leeft!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127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Ik heb U nodig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Ik heb U nodig </dc:title>
  <dc:creator>mary</dc:creator>
  <cp:lastModifiedBy>mary</cp:lastModifiedBy>
  <cp:revision>5</cp:revision>
  <dcterms:created xsi:type="dcterms:W3CDTF">2020-08-23T18:13:43Z</dcterms:created>
  <dcterms:modified xsi:type="dcterms:W3CDTF">2020-08-23T19:40:37Z</dcterms:modified>
</cp:coreProperties>
</file>