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72355-04E6-45DB-8D98-A762E8D93742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82694-2E01-4D15-946D-E6CDBC3159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 ich brauch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0"/>
            <a:ext cx="4032448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/>
              <a:t>Herr </a:t>
            </a:r>
            <a:r>
              <a:rPr lang="en-US" sz="4000" b="1" dirty="0" err="1"/>
              <a:t>ich</a:t>
            </a:r>
            <a:r>
              <a:rPr lang="en-US" sz="4000" b="1" dirty="0"/>
              <a:t> </a:t>
            </a:r>
            <a:r>
              <a:rPr lang="en-US" sz="4000" b="1" dirty="0" err="1"/>
              <a:t>brauch</a:t>
            </a:r>
            <a:r>
              <a:rPr lang="en-US" sz="4000" b="1" dirty="0"/>
              <a:t> </a:t>
            </a:r>
            <a:r>
              <a:rPr lang="en-US" sz="4000" b="1" dirty="0" err="1"/>
              <a:t>dich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332656"/>
            <a:ext cx="4716016" cy="5904656"/>
          </a:xfrm>
        </p:spPr>
        <p:txBody>
          <a:bodyPr>
            <a:noAutofit/>
          </a:bodyPr>
          <a:lstStyle/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ich komm  Und bekenn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Beuge mich Und ruh mich aus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Ohne dich Besteh ich nicht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allein, Herr leitest mich</a:t>
            </a: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Herr, ich brauch dich  Ja, ich brauch dich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Jede Stunde brauch ich dich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Du kämpfst für mich Trittst für mich ein</a:t>
            </a:r>
          </a:p>
          <a:p>
            <a:pPr algn="l"/>
            <a:r>
              <a:rPr lang="de-DE" sz="1700" b="1" dirty="0" smtClean="0">
                <a:solidFill>
                  <a:srgbClr val="FF0000"/>
                </a:solidFill>
              </a:rPr>
              <a:t>Mein Jesus, ich brauch dich</a:t>
            </a: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versag Hilfst du mir auf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schenkst mir Gnade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befreit  Bist immer da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lebst in mir Heiligkeit  Schenkst du allein</a:t>
            </a: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Lehre mich zu dir zu flehn 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Versuchung mich bedrängt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kann ich nicht mehr stehn</a:t>
            </a:r>
          </a:p>
          <a:p>
            <a:pPr algn="l"/>
            <a:r>
              <a:rPr lang="de-D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Fängst du mich auf  Jesus, du mein Halt und Trost</a:t>
            </a: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Herr ich brauch dich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 ich brauch dich</dc:title>
  <dc:creator>mary</dc:creator>
  <cp:lastModifiedBy>mary</cp:lastModifiedBy>
  <cp:revision>5</cp:revision>
  <dcterms:created xsi:type="dcterms:W3CDTF">2020-08-22T15:27:01Z</dcterms:created>
  <dcterms:modified xsi:type="dcterms:W3CDTF">2020-08-22T16:42:33Z</dcterms:modified>
</cp:coreProperties>
</file>