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9F20D-3DA6-4DCA-B8A9-9AF1A6D8EBEF}" type="datetimeFigureOut">
              <a:rPr lang="en-US" smtClean="0"/>
              <a:t>8/6/2020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8493C-13C2-4EFB-967D-09D9ACB205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9F20D-3DA6-4DCA-B8A9-9AF1A6D8EBEF}" type="datetimeFigureOut">
              <a:rPr lang="en-US" smtClean="0"/>
              <a:t>8/6/2020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8493C-13C2-4EFB-967D-09D9ACB205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9F20D-3DA6-4DCA-B8A9-9AF1A6D8EBEF}" type="datetimeFigureOut">
              <a:rPr lang="en-US" smtClean="0"/>
              <a:t>8/6/2020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8493C-13C2-4EFB-967D-09D9ACB205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9F20D-3DA6-4DCA-B8A9-9AF1A6D8EBEF}" type="datetimeFigureOut">
              <a:rPr lang="en-US" smtClean="0"/>
              <a:t>8/6/2020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8493C-13C2-4EFB-967D-09D9ACB205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9F20D-3DA6-4DCA-B8A9-9AF1A6D8EBEF}" type="datetimeFigureOut">
              <a:rPr lang="en-US" smtClean="0"/>
              <a:t>8/6/2020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8493C-13C2-4EFB-967D-09D9ACB205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9F20D-3DA6-4DCA-B8A9-9AF1A6D8EBEF}" type="datetimeFigureOut">
              <a:rPr lang="en-US" smtClean="0"/>
              <a:t>8/6/2020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8493C-13C2-4EFB-967D-09D9ACB205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9F20D-3DA6-4DCA-B8A9-9AF1A6D8EBEF}" type="datetimeFigureOut">
              <a:rPr lang="en-US" smtClean="0"/>
              <a:t>8/6/2020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8493C-13C2-4EFB-967D-09D9ACB205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9F20D-3DA6-4DCA-B8A9-9AF1A6D8EBEF}" type="datetimeFigureOut">
              <a:rPr lang="en-US" smtClean="0"/>
              <a:t>8/6/2020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8493C-13C2-4EFB-967D-09D9ACB205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9F20D-3DA6-4DCA-B8A9-9AF1A6D8EBEF}" type="datetimeFigureOut">
              <a:rPr lang="en-US" smtClean="0"/>
              <a:t>8/6/2020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8493C-13C2-4EFB-967D-09D9ACB205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9F20D-3DA6-4DCA-B8A9-9AF1A6D8EBEF}" type="datetimeFigureOut">
              <a:rPr lang="en-US" smtClean="0"/>
              <a:t>8/6/2020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8493C-13C2-4EFB-967D-09D9ACB205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9F20D-3DA6-4DCA-B8A9-9AF1A6D8EBEF}" type="datetimeFigureOut">
              <a:rPr lang="en-US" smtClean="0"/>
              <a:t>8/6/2020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8493C-13C2-4EFB-967D-09D9ACB205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59F20D-3DA6-4DCA-B8A9-9AF1A6D8EBEF}" type="datetimeFigureOut">
              <a:rPr lang="en-US" smtClean="0"/>
              <a:t>8/6/2020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48493C-13C2-4EFB-967D-09D9ACB2055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Great Are You Lord .jpg"/>
          <p:cNvPicPr>
            <a:picLocks noChangeAspect="1"/>
          </p:cNvPicPr>
          <p:nvPr userDrawn="1"/>
        </p:nvPicPr>
        <p:blipFill>
          <a:blip r:embed="rId14" cstate="print">
            <a:lum bright="6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rande Eres Di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188640"/>
            <a:ext cx="3888432" cy="47667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Grande </a:t>
            </a:r>
            <a:r>
              <a:rPr lang="en-US" b="1" dirty="0" err="1"/>
              <a:t>Eres</a:t>
            </a:r>
            <a:r>
              <a:rPr lang="en-US" b="1" dirty="0"/>
              <a:t> Dios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980728"/>
            <a:ext cx="5184576" cy="5328592"/>
          </a:xfrm>
        </p:spPr>
        <p:txBody>
          <a:bodyPr>
            <a:noAutofit/>
          </a:bodyPr>
          <a:lstStyle/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Eres Dios te amor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Traes luz alas tinieblas 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Vida das al restaurar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Esperanza al quebrantado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Grande eres Dios </a:t>
            </a:r>
          </a:p>
          <a:p>
            <a:pPr algn="l"/>
            <a:endParaRPr lang="es-E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Es tu aliento, en mi ser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Y te damos honor  Te damos honor 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Es tu aliento  en mi ser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Y te damos honor 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Te damos honor   Solo a ti </a:t>
            </a:r>
          </a:p>
          <a:p>
            <a:pPr algn="l"/>
            <a:endParaRPr lang="es-E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Puente: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Toda la tierra gritará nuestros corazones hoy dirán 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Grande eres Dios (x2)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65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Grande Eres Dios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Grande Eres Dios </dc:title>
  <dc:creator>mary</dc:creator>
  <cp:lastModifiedBy>mary</cp:lastModifiedBy>
  <cp:revision>3</cp:revision>
  <dcterms:created xsi:type="dcterms:W3CDTF">2020-08-06T15:59:39Z</dcterms:created>
  <dcterms:modified xsi:type="dcterms:W3CDTF">2020-08-06T16:55:06Z</dcterms:modified>
</cp:coreProperties>
</file>