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56908-8D81-4EF3-8F59-6724AF5CC3A2}" type="datetimeFigureOut">
              <a:rPr lang="en-US" smtClean="0"/>
              <a:pPr/>
              <a:t>8/6/2020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41344-9DA9-4335-AC4E-55F5A63C00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56908-8D81-4EF3-8F59-6724AF5CC3A2}" type="datetimeFigureOut">
              <a:rPr lang="en-US" smtClean="0"/>
              <a:pPr/>
              <a:t>8/6/2020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41344-9DA9-4335-AC4E-55F5A63C00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56908-8D81-4EF3-8F59-6724AF5CC3A2}" type="datetimeFigureOut">
              <a:rPr lang="en-US" smtClean="0"/>
              <a:pPr/>
              <a:t>8/6/2020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41344-9DA9-4335-AC4E-55F5A63C00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56908-8D81-4EF3-8F59-6724AF5CC3A2}" type="datetimeFigureOut">
              <a:rPr lang="en-US" smtClean="0"/>
              <a:pPr/>
              <a:t>8/6/2020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41344-9DA9-4335-AC4E-55F5A63C00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56908-8D81-4EF3-8F59-6724AF5CC3A2}" type="datetimeFigureOut">
              <a:rPr lang="en-US" smtClean="0"/>
              <a:pPr/>
              <a:t>8/6/2020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41344-9DA9-4335-AC4E-55F5A63C00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56908-8D81-4EF3-8F59-6724AF5CC3A2}" type="datetimeFigureOut">
              <a:rPr lang="en-US" smtClean="0"/>
              <a:pPr/>
              <a:t>8/6/2020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41344-9DA9-4335-AC4E-55F5A63C00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56908-8D81-4EF3-8F59-6724AF5CC3A2}" type="datetimeFigureOut">
              <a:rPr lang="en-US" smtClean="0"/>
              <a:pPr/>
              <a:t>8/6/2020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41344-9DA9-4335-AC4E-55F5A63C00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56908-8D81-4EF3-8F59-6724AF5CC3A2}" type="datetimeFigureOut">
              <a:rPr lang="en-US" smtClean="0"/>
              <a:pPr/>
              <a:t>8/6/2020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41344-9DA9-4335-AC4E-55F5A63C00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56908-8D81-4EF3-8F59-6724AF5CC3A2}" type="datetimeFigureOut">
              <a:rPr lang="en-US" smtClean="0"/>
              <a:pPr/>
              <a:t>8/6/2020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41344-9DA9-4335-AC4E-55F5A63C00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56908-8D81-4EF3-8F59-6724AF5CC3A2}" type="datetimeFigureOut">
              <a:rPr lang="en-US" smtClean="0"/>
              <a:pPr/>
              <a:t>8/6/2020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41344-9DA9-4335-AC4E-55F5A63C00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56908-8D81-4EF3-8F59-6724AF5CC3A2}" type="datetimeFigureOut">
              <a:rPr lang="en-US" smtClean="0"/>
              <a:pPr/>
              <a:t>8/6/2020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41344-9DA9-4335-AC4E-55F5A63C00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256908-8D81-4EF3-8F59-6724AF5CC3A2}" type="datetimeFigureOut">
              <a:rPr lang="en-US" smtClean="0"/>
              <a:pPr/>
              <a:t>8/6/2020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741344-9DA9-4335-AC4E-55F5A63C006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reat Are You Lord .jpg"/>
          <p:cNvPicPr>
            <a:picLocks noChangeAspect="1"/>
          </p:cNvPicPr>
          <p:nvPr userDrawn="1"/>
        </p:nvPicPr>
        <p:blipFill>
          <a:blip r:embed="rId14" cstate="print">
            <a:lum bright="6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rande É O Senh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188640"/>
            <a:ext cx="4248472" cy="47667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Grande </a:t>
            </a:r>
            <a:r>
              <a:rPr lang="en-US" b="1" dirty="0"/>
              <a:t>É O </a:t>
            </a:r>
            <a:r>
              <a:rPr lang="en-US" b="1" dirty="0" err="1"/>
              <a:t>Senhor</a:t>
            </a:r>
            <a:r>
              <a:rPr lang="en-US" dirty="0"/>
              <a:t/>
            </a:r>
            <a:br>
              <a:rPr lang="en-US" dirty="0"/>
            </a:b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836712"/>
            <a:ext cx="4392488" cy="5544616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Verso 1</a:t>
            </a: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Dás a vida, és amor</a:t>
            </a: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Iluminas as trevas, com a esperança</a:t>
            </a: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restauras, cada coração ferido</a:t>
            </a: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Grande é o Senhor</a:t>
            </a:r>
          </a:p>
          <a:p>
            <a:pPr algn="l"/>
            <a:endParaRPr lang="pt-BR" b="1" dirty="0" smtClean="0">
              <a:solidFill>
                <a:srgbClr val="FF0000"/>
              </a:solidFill>
            </a:endParaRPr>
          </a:p>
          <a:p>
            <a:pPr algn="l"/>
            <a:endParaRPr lang="pt-BR" b="1" dirty="0" smtClean="0">
              <a:solidFill>
                <a:srgbClr val="FF0000"/>
              </a:solidFill>
            </a:endParaRPr>
          </a:p>
          <a:p>
            <a:pPr algn="l"/>
            <a:r>
              <a:rPr lang="pt-BR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pt-BR" b="1" dirty="0" smtClean="0">
                <a:solidFill>
                  <a:srgbClr val="FF0000"/>
                </a:solidFill>
              </a:rPr>
              <a:t>És o meu respirar</a:t>
            </a:r>
          </a:p>
          <a:p>
            <a:pPr algn="l"/>
            <a:r>
              <a:rPr lang="pt-BR" b="1" dirty="0" smtClean="0">
                <a:solidFill>
                  <a:srgbClr val="FF0000"/>
                </a:solidFill>
              </a:rPr>
              <a:t>Eu darei meu louvor, darei meu louvor</a:t>
            </a:r>
          </a:p>
          <a:p>
            <a:pPr algn="l"/>
            <a:r>
              <a:rPr lang="pt-BR" b="1" dirty="0" smtClean="0">
                <a:solidFill>
                  <a:srgbClr val="FF0000"/>
                </a:solidFill>
              </a:rPr>
              <a:t>És o meu respirar</a:t>
            </a:r>
          </a:p>
          <a:p>
            <a:pPr algn="l"/>
            <a:r>
              <a:rPr lang="pt-BR" b="1" dirty="0" smtClean="0">
                <a:solidFill>
                  <a:srgbClr val="FF0000"/>
                </a:solidFill>
              </a:rPr>
              <a:t>Eu darei meu louvor somente a ti</a:t>
            </a:r>
          </a:p>
          <a:p>
            <a:pPr algn="l"/>
            <a:endParaRPr lang="pt-B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Ponte</a:t>
            </a: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toda a terra irá clamar</a:t>
            </a: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 todo o ser irei cantar</a:t>
            </a: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Grande é o Senhor</a:t>
            </a:r>
            <a:endParaRPr lang="pt-BR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66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 Grande É O Senhor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Grande é o Senhor</dc:title>
  <dc:creator>mary</dc:creator>
  <cp:lastModifiedBy>mary</cp:lastModifiedBy>
  <cp:revision>6</cp:revision>
  <dcterms:created xsi:type="dcterms:W3CDTF">2020-08-06T16:07:56Z</dcterms:created>
  <dcterms:modified xsi:type="dcterms:W3CDTF">2020-08-06T17:13:34Z</dcterms:modified>
</cp:coreProperties>
</file>