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E75CF-1907-4E30-9FAF-33475B97C1A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F6833-A3CE-41F3-973F-DB0019DC7C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ần Thập T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6096" y="0"/>
            <a:ext cx="2736304" cy="5212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</a:t>
            </a:r>
            <a:r>
              <a:rPr lang="en-US" sz="4000" b="1" dirty="0" err="1"/>
              <a:t>Gần</a:t>
            </a:r>
            <a:r>
              <a:rPr lang="en-US" sz="4000" b="1" dirty="0"/>
              <a:t> </a:t>
            </a:r>
            <a:r>
              <a:rPr lang="en-US" sz="4000" b="1" dirty="0" err="1"/>
              <a:t>Thập</a:t>
            </a:r>
            <a:r>
              <a:rPr lang="en-US" sz="4000" b="1" dirty="0"/>
              <a:t> </a:t>
            </a:r>
            <a:r>
              <a:rPr lang="en-US" sz="4000" b="1" dirty="0" err="1"/>
              <a:t>Tự</a:t>
            </a:r>
            <a:r>
              <a:rPr lang="en-US" sz="4000" dirty="0"/>
              <a:t/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6056" y="548680"/>
            <a:ext cx="3672408" cy="5162128"/>
          </a:xfrm>
        </p:spPr>
        <p:txBody>
          <a:bodyPr>
            <a:noAutofit/>
          </a:bodyPr>
          <a:lstStyle/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 Jêsus giữ tôi gần thập tự,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Gần hông tuôn suối huyết ra,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Lưu xuất ở nơi Gô-gô-tha,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Nghìn thu công hiệu chẳng ngoa.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vi-VN" sz="1600" b="1" dirty="0" smtClean="0">
                <a:solidFill>
                  <a:srgbClr val="FF0000"/>
                </a:solidFill>
              </a:rPr>
              <a:t>ĐK :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Thập giá Chúa, thập giá Chúa,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Vinh hiển tôi muôn muôn đời,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Cho đến qua bên kia bờ rồi,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Ngày đêm hoan lạc thảnh thơi.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endParaRPr lang="en-US" sz="1000" b="1" dirty="0" smtClean="0">
              <a:solidFill>
                <a:srgbClr val="FF0000"/>
              </a:solidFill>
            </a:endParaRP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 Tôi đứng bên thập tự sợ sệt,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yêu thương Chúa phủ tôi;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Kia ánh sáng Sao Mai rực trời,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Lòa vinh quang cùng khắp nơi.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3. Xin nhắc trong tâm linh nầy hoài,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Về thập tự của Chúa tôi;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Đưa dẫn tôi suốt đêm liền ngày,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Hằng bươn theo mục đích thôi.</a:t>
            </a:r>
          </a:p>
          <a:p>
            <a:pPr algn="l" fontAlgn="base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Tôi đứng bên thập tự nhẹ nhàng,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Hằng trông mong Chúa tái lâm;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Nghinh tiếp tôi bước lên bờ vàng,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Lìa xa nơi trần tối tăm.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 Gần Thập Tự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Gần Thập Tự </dc:title>
  <dc:creator>mary</dc:creator>
  <cp:lastModifiedBy>mary</cp:lastModifiedBy>
  <cp:revision>10</cp:revision>
  <dcterms:created xsi:type="dcterms:W3CDTF">2020-08-26T16:26:42Z</dcterms:created>
  <dcterms:modified xsi:type="dcterms:W3CDTF">2022-05-23T17:40:45Z</dcterms:modified>
</cp:coreProperties>
</file>