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D6198-B4BF-4423-83E6-39E0D8232AC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B5672-AC3F-40E7-A651-34D9BACE9F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wig Treuer Go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39"/>
            <a:ext cx="4248472" cy="720081"/>
          </a:xfrm>
        </p:spPr>
        <p:txBody>
          <a:bodyPr>
            <a:noAutofit/>
          </a:bodyPr>
          <a:lstStyle/>
          <a:p>
            <a:r>
              <a:rPr lang="en-US" b="1" dirty="0" err="1"/>
              <a:t>Ewig</a:t>
            </a:r>
            <a:r>
              <a:rPr lang="en-US" b="1" dirty="0"/>
              <a:t> </a:t>
            </a:r>
            <a:r>
              <a:rPr lang="en-US" b="1" dirty="0" err="1"/>
              <a:t>Treuer</a:t>
            </a:r>
            <a:r>
              <a:rPr lang="en-US" b="1" dirty="0"/>
              <a:t> </a:t>
            </a:r>
            <a:r>
              <a:rPr lang="en-US" b="1" dirty="0" err="1"/>
              <a:t>Gott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680520" cy="473008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liegt Kraft in dem Warten auf den Herrn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Warten auf den Herrn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Warten auf den Herrn  (x2)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Denn Du regierst für immer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Denn Du bist unser Retter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Du bist der ewig treuer Gott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Der ewig treue Gott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Du bleibst dir treu und wirst nicht müde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Den Schwachen stehst du immer bei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Schenkst Trost und machst uns frei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Und wir fahr'n auf mit Adlersschwingen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Ewig Treuer Gott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Ewig Treuer Gott</dc:title>
  <dc:creator>mary</dc:creator>
  <cp:lastModifiedBy>mary</cp:lastModifiedBy>
  <cp:revision>10</cp:revision>
  <dcterms:created xsi:type="dcterms:W3CDTF">2020-08-19T14:43:26Z</dcterms:created>
  <dcterms:modified xsi:type="dcterms:W3CDTF">2020-08-19T15:53:51Z</dcterms:modified>
</cp:coreProperties>
</file>