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F75-8E06-4B8E-A9CC-AA287F1E254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AAD1-1D11-43BA-A99E-226F596DE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F75-8E06-4B8E-A9CC-AA287F1E254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AAD1-1D11-43BA-A99E-226F596DE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F75-8E06-4B8E-A9CC-AA287F1E254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AAD1-1D11-43BA-A99E-226F596DE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F75-8E06-4B8E-A9CC-AA287F1E254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AAD1-1D11-43BA-A99E-226F596DE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F75-8E06-4B8E-A9CC-AA287F1E254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AAD1-1D11-43BA-A99E-226F596DE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F75-8E06-4B8E-A9CC-AA287F1E254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AAD1-1D11-43BA-A99E-226F596DE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F75-8E06-4B8E-A9CC-AA287F1E254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AAD1-1D11-43BA-A99E-226F596DE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F75-8E06-4B8E-A9CC-AA287F1E254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AAD1-1D11-43BA-A99E-226F596DE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F75-8E06-4B8E-A9CC-AA287F1E254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AAD1-1D11-43BA-A99E-226F596DE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F75-8E06-4B8E-A9CC-AA287F1E254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AAD1-1D11-43BA-A99E-226F596DE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F75-8E06-4B8E-A9CC-AA287F1E254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AAD1-1D11-43BA-A99E-226F596DEB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EF75-8E06-4B8E-A9CC-AA287F1E254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DAAD1-1D11-43BA-A99E-226F596DEB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de Tine am nevo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260648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en-US" b="1" dirty="0" err="1" smtClean="0"/>
              <a:t>Eu</a:t>
            </a:r>
            <a:r>
              <a:rPr lang="en-US" b="1" dirty="0" smtClean="0"/>
              <a:t> </a:t>
            </a:r>
            <a:r>
              <a:rPr lang="en-US" b="1" dirty="0"/>
              <a:t>de Tine am </a:t>
            </a:r>
            <a:r>
              <a:rPr lang="en-US" b="1" dirty="0" err="1"/>
              <a:t>nevoie</a:t>
            </a:r>
            <a:r>
              <a:rPr lang="en-US" b="1" dirty="0"/>
              <a:t/>
            </a:r>
            <a:br>
              <a:rPr lang="en-US" b="1" dirty="0"/>
            </a:br>
            <a:r>
              <a:rPr lang="fr-FR" b="1" dirty="0"/>
              <a:t/>
            </a:r>
            <a:br>
              <a:rPr lang="fr-F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9344" y="980728"/>
            <a:ext cx="5904656" cy="4824536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Doamne vin și-ngenunchez,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Ție îți mărturisesc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Fără Tine, aș cădea,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Doar Tu ești odihna mea.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Chorus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Eu de Tine am nevoie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 nevoie mare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 ești neprihănirea mea,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Și-a mea apărare.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Acolo unde-i mult păcat,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 Har mai mult, nemăsurat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Hristos în mine, asta e,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Prin harul Său, sfințenie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Bridge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Să mă-nveți cântări să-nalț,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Când ispite-n cale vin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Eu mă las Isus pe al Tău braț,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Ești speranță și alin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83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Eu de Tine am nevoie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Doamne, am nevoie de Tine</dc:title>
  <dc:creator>mary</dc:creator>
  <cp:lastModifiedBy>mary</cp:lastModifiedBy>
  <cp:revision>30</cp:revision>
  <dcterms:created xsi:type="dcterms:W3CDTF">2020-08-23T14:18:59Z</dcterms:created>
  <dcterms:modified xsi:type="dcterms:W3CDTF">2020-08-23T19:00:57Z</dcterms:modified>
</cp:coreProperties>
</file>