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149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4ED86-015E-4E0A-BDDE-497FCFC9E412}" type="datetimeFigureOut">
              <a:rPr lang="en-US" smtClean="0"/>
              <a:pPr/>
              <a:t>8/16/2020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AD915-11AD-43AF-992E-EC8FE077DA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4ED86-015E-4E0A-BDDE-497FCFC9E412}" type="datetimeFigureOut">
              <a:rPr lang="en-US" smtClean="0"/>
              <a:pPr/>
              <a:t>8/16/2020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AD915-11AD-43AF-992E-EC8FE077DA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4ED86-015E-4E0A-BDDE-497FCFC9E412}" type="datetimeFigureOut">
              <a:rPr lang="en-US" smtClean="0"/>
              <a:pPr/>
              <a:t>8/16/2020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AD915-11AD-43AF-992E-EC8FE077DA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4ED86-015E-4E0A-BDDE-497FCFC9E412}" type="datetimeFigureOut">
              <a:rPr lang="en-US" smtClean="0"/>
              <a:pPr/>
              <a:t>8/16/2020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AD915-11AD-43AF-992E-EC8FE077DA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4ED86-015E-4E0A-BDDE-497FCFC9E412}" type="datetimeFigureOut">
              <a:rPr lang="en-US" smtClean="0"/>
              <a:pPr/>
              <a:t>8/16/2020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AD915-11AD-43AF-992E-EC8FE077DA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4ED86-015E-4E0A-BDDE-497FCFC9E412}" type="datetimeFigureOut">
              <a:rPr lang="en-US" smtClean="0"/>
              <a:pPr/>
              <a:t>8/16/2020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AD915-11AD-43AF-992E-EC8FE077DA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4ED86-015E-4E0A-BDDE-497FCFC9E412}" type="datetimeFigureOut">
              <a:rPr lang="en-US" smtClean="0"/>
              <a:pPr/>
              <a:t>8/16/2020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AD915-11AD-43AF-992E-EC8FE077DA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4ED86-015E-4E0A-BDDE-497FCFC9E412}" type="datetimeFigureOut">
              <a:rPr lang="en-US" smtClean="0"/>
              <a:pPr/>
              <a:t>8/16/2020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AD915-11AD-43AF-992E-EC8FE077DA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4ED86-015E-4E0A-BDDE-497FCFC9E412}" type="datetimeFigureOut">
              <a:rPr lang="en-US" smtClean="0"/>
              <a:pPr/>
              <a:t>8/16/2020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AD915-11AD-43AF-992E-EC8FE077DA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4ED86-015E-4E0A-BDDE-497FCFC9E412}" type="datetimeFigureOut">
              <a:rPr lang="en-US" smtClean="0"/>
              <a:pPr/>
              <a:t>8/16/2020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AD915-11AD-43AF-992E-EC8FE077DA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4ED86-015E-4E0A-BDDE-497FCFC9E412}" type="datetimeFigureOut">
              <a:rPr lang="en-US" smtClean="0"/>
              <a:pPr/>
              <a:t>8/16/2020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AD915-11AD-43AF-992E-EC8FE077DA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94ED86-015E-4E0A-BDDE-497FCFC9E412}" type="datetimeFigureOut">
              <a:rPr lang="en-US" smtClean="0"/>
              <a:pPr/>
              <a:t>8/16/2020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3AD915-11AD-43AF-992E-EC8FE077DAF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Everlasting God1.jpg"/>
          <p:cNvPicPr>
            <a:picLocks noChangeAspect="1"/>
          </p:cNvPicPr>
          <p:nvPr userDrawn="1"/>
        </p:nvPicPr>
        <p:blipFill>
          <a:blip r:embed="rId14" cstate="print">
            <a:lum bright="4000"/>
          </a:blip>
          <a:stretch>
            <a:fillRect/>
          </a:stretch>
        </p:blipFill>
        <p:spPr>
          <a:xfrm>
            <a:off x="4185834" y="1447800"/>
            <a:ext cx="4958166" cy="365664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Eterno Dio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31840" y="0"/>
            <a:ext cx="2952328" cy="57849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sz="4900" b="1" dirty="0" err="1" smtClean="0"/>
              <a:t>Eterno</a:t>
            </a:r>
            <a:r>
              <a:rPr lang="en-US" sz="4900" b="1" dirty="0" smtClean="0"/>
              <a:t> </a:t>
            </a:r>
            <a:r>
              <a:rPr lang="en-US" sz="4900" b="1" dirty="0"/>
              <a:t>Dios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1052736"/>
            <a:ext cx="4968552" cy="4824536"/>
          </a:xfrm>
        </p:spPr>
        <p:txBody>
          <a:bodyPr>
            <a:noAutofit/>
          </a:bodyPr>
          <a:lstStyle/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Verse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Fuerzas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hay esperando en el señor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Esperando en el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señor  Esperando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 el señor( X2)</a:t>
            </a:r>
          </a:p>
          <a:p>
            <a:pPr algn="l"/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rgbClr val="FF0000"/>
                </a:solidFill>
              </a:rPr>
              <a:t>Pre-Coro</a:t>
            </a:r>
          </a:p>
          <a:p>
            <a:pPr algn="l"/>
            <a:r>
              <a:rPr lang="es-ES" sz="1800" b="1" dirty="0" smtClean="0">
                <a:solidFill>
                  <a:srgbClr val="FF0000"/>
                </a:solidFill>
              </a:rPr>
              <a:t>Oh Dios</a:t>
            </a:r>
            <a:r>
              <a:rPr lang="es-ES" sz="1800" b="1" dirty="0" smtClean="0">
                <a:solidFill>
                  <a:srgbClr val="FF0000"/>
                </a:solidFill>
              </a:rPr>
              <a:t>!  Por </a:t>
            </a:r>
            <a:r>
              <a:rPr lang="es-ES" sz="1800" b="1" dirty="0" smtClean="0">
                <a:solidFill>
                  <a:srgbClr val="FF0000"/>
                </a:solidFill>
              </a:rPr>
              <a:t>siempre reinas!!</a:t>
            </a:r>
          </a:p>
          <a:p>
            <a:pPr algn="l"/>
            <a:r>
              <a:rPr lang="es-ES" sz="1800" b="1" dirty="0" smtClean="0">
                <a:solidFill>
                  <a:srgbClr val="FF0000"/>
                </a:solidFill>
              </a:rPr>
              <a:t>En ti hay </a:t>
            </a:r>
            <a:r>
              <a:rPr lang="es-ES" sz="1800" b="1" dirty="0" smtClean="0">
                <a:solidFill>
                  <a:srgbClr val="FF0000"/>
                </a:solidFill>
              </a:rPr>
              <a:t>esperanza!!</a:t>
            </a:r>
            <a:endParaRPr lang="es-ES" sz="1800" b="1" dirty="0" smtClean="0">
              <a:solidFill>
                <a:srgbClr val="FF0000"/>
              </a:solidFill>
            </a:endParaRPr>
          </a:p>
          <a:p>
            <a:pPr algn="l"/>
            <a:endParaRPr lang="es-ES" sz="1800" b="1" dirty="0" smtClean="0">
              <a:solidFill>
                <a:srgbClr val="FF0000"/>
              </a:solidFill>
            </a:endParaRPr>
          </a:p>
          <a:p>
            <a:pPr algn="l"/>
            <a:r>
              <a:rPr lang="es-ES" sz="1800" b="1" dirty="0" smtClean="0">
                <a:solidFill>
                  <a:srgbClr val="FF0000"/>
                </a:solidFill>
              </a:rPr>
              <a:t>Coro1</a:t>
            </a:r>
          </a:p>
          <a:p>
            <a:pPr algn="l"/>
            <a:r>
              <a:rPr lang="es-ES" sz="1800" b="1" dirty="0" smtClean="0">
                <a:solidFill>
                  <a:srgbClr val="FF0000"/>
                </a:solidFill>
              </a:rPr>
              <a:t>Tu eres el Eterno </a:t>
            </a:r>
            <a:r>
              <a:rPr lang="es-ES" sz="1800" b="1" dirty="0" smtClean="0">
                <a:solidFill>
                  <a:srgbClr val="FF0000"/>
                </a:solidFill>
              </a:rPr>
              <a:t>Dios  Por </a:t>
            </a:r>
            <a:r>
              <a:rPr lang="es-ES" sz="1800" b="1" dirty="0" smtClean="0">
                <a:solidFill>
                  <a:srgbClr val="FF0000"/>
                </a:solidFill>
              </a:rPr>
              <a:t>siempre Eterno </a:t>
            </a:r>
            <a:r>
              <a:rPr lang="es-ES" sz="1800" b="1" dirty="0" smtClean="0">
                <a:solidFill>
                  <a:srgbClr val="FF0000"/>
                </a:solidFill>
              </a:rPr>
              <a:t>       Dios, Tu </a:t>
            </a:r>
            <a:r>
              <a:rPr lang="es-ES" sz="1800" b="1" dirty="0" smtClean="0">
                <a:solidFill>
                  <a:srgbClr val="FF0000"/>
                </a:solidFill>
              </a:rPr>
              <a:t>no te </a:t>
            </a:r>
            <a:r>
              <a:rPr lang="es-ES" sz="1800" b="1" dirty="0" smtClean="0">
                <a:solidFill>
                  <a:srgbClr val="FF0000"/>
                </a:solidFill>
              </a:rPr>
              <a:t>agotas  No te </a:t>
            </a:r>
            <a:r>
              <a:rPr lang="es-ES" sz="1800" b="1" dirty="0" smtClean="0">
                <a:solidFill>
                  <a:srgbClr val="FF0000"/>
                </a:solidFill>
              </a:rPr>
              <a:t>cansas</a:t>
            </a:r>
          </a:p>
          <a:p>
            <a:pPr algn="l"/>
            <a:endParaRPr lang="es-ES" sz="1800" b="1" dirty="0" smtClean="0">
              <a:solidFill>
                <a:srgbClr val="FF0000"/>
              </a:solidFill>
            </a:endParaRPr>
          </a:p>
          <a:p>
            <a:pPr algn="l"/>
            <a:r>
              <a:rPr lang="es-ES" sz="1800" b="1" dirty="0" smtClean="0">
                <a:solidFill>
                  <a:srgbClr val="FF0000"/>
                </a:solidFill>
              </a:rPr>
              <a:t>Coro2</a:t>
            </a:r>
          </a:p>
          <a:p>
            <a:pPr algn="l"/>
            <a:r>
              <a:rPr lang="es-ES" sz="1800" b="1" dirty="0" smtClean="0">
                <a:solidFill>
                  <a:srgbClr val="FF0000"/>
                </a:solidFill>
              </a:rPr>
              <a:t>Defiendes a quien </a:t>
            </a:r>
            <a:r>
              <a:rPr lang="es-ES" sz="1800" b="1" dirty="0" smtClean="0">
                <a:solidFill>
                  <a:srgbClr val="FF0000"/>
                </a:solidFill>
              </a:rPr>
              <a:t>débil es  Y </a:t>
            </a:r>
            <a:r>
              <a:rPr lang="es-ES" sz="1800" b="1" dirty="0" smtClean="0">
                <a:solidFill>
                  <a:srgbClr val="FF0000"/>
                </a:solidFill>
              </a:rPr>
              <a:t>das </a:t>
            </a:r>
            <a:r>
              <a:rPr lang="es-ES" sz="1800" b="1" dirty="0" smtClean="0">
                <a:solidFill>
                  <a:srgbClr val="FF0000"/>
                </a:solidFill>
              </a:rPr>
              <a:t>            consolación, Cual águilas  Tu </a:t>
            </a:r>
            <a:r>
              <a:rPr lang="es-ES" sz="1800" b="1" dirty="0" smtClean="0">
                <a:solidFill>
                  <a:srgbClr val="FF0000"/>
                </a:solidFill>
              </a:rPr>
              <a:t>nos elevas!!</a:t>
            </a:r>
            <a:endParaRPr lang="en-US" sz="1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</TotalTime>
  <Words>65</Words>
  <Application>Microsoft Office PowerPoint</Application>
  <PresentationFormat>On-screen Show (4:3)</PresentationFormat>
  <Paragraphs>14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Eterno Dios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Eterno Dios </dc:title>
  <dc:creator>mary</dc:creator>
  <cp:lastModifiedBy>mary</cp:lastModifiedBy>
  <cp:revision>10</cp:revision>
  <dcterms:created xsi:type="dcterms:W3CDTF">2020-06-18T18:11:13Z</dcterms:created>
  <dcterms:modified xsi:type="dcterms:W3CDTF">2020-08-16T19:40:46Z</dcterms:modified>
</cp:coreProperties>
</file>