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52E2C-400C-4805-8639-3770EFB3D6A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B5552-3196-4F9C-83CF-18081F9CA0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terno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650503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Eterno</a:t>
            </a:r>
            <a:r>
              <a:rPr lang="en-US" b="1" dirty="0" smtClean="0"/>
              <a:t> </a:t>
            </a:r>
            <a:r>
              <a:rPr lang="en-US" b="1" dirty="0"/>
              <a:t>Deus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816424" cy="465807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Nossas forças irão se renovar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esperarmos no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Esperarmos no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Nossas forças irão se renovar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esperarmos no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Esperarmos no Senhor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Pre-Refrão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Oh, Deus, Tu és a força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traz a esperança</a:t>
            </a:r>
          </a:p>
          <a:p>
            <a:pPr algn="l"/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Refrão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Pois </a:t>
            </a:r>
            <a:r>
              <a:rPr lang="pt-BR" sz="1800" b="1" dirty="0" smtClean="0">
                <a:solidFill>
                  <a:srgbClr val="FF0000"/>
                </a:solidFill>
              </a:rPr>
              <a:t>só Tu és o Eterno Deus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és o Eterno Deus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nunca irá deixar Teus filhos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</a:t>
            </a:r>
            <a:r>
              <a:rPr lang="pt-BR" sz="1800" b="1" dirty="0" smtClean="0">
                <a:solidFill>
                  <a:srgbClr val="FF0000"/>
                </a:solidFill>
              </a:rPr>
              <a:t>és o nosso defensor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Deus Consolador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Nos ergue quando estamos fracos</a:t>
            </a: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Eterno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Eterno Deus </dc:title>
  <dc:creator>mary</dc:creator>
  <cp:lastModifiedBy>mary</cp:lastModifiedBy>
  <cp:revision>11</cp:revision>
  <dcterms:created xsi:type="dcterms:W3CDTF">2020-06-18T18:12:11Z</dcterms:created>
  <dcterms:modified xsi:type="dcterms:W3CDTF">2020-08-16T19:38:37Z</dcterms:modified>
</cp:coreProperties>
</file>