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6EB6B-9047-40B3-BF71-2DEFA4C735A6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D86-D110-4D80-8A58-4365B0BA45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6EB6B-9047-40B3-BF71-2DEFA4C735A6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D86-D110-4D80-8A58-4365B0BA45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6EB6B-9047-40B3-BF71-2DEFA4C735A6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D86-D110-4D80-8A58-4365B0BA45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6EB6B-9047-40B3-BF71-2DEFA4C735A6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D86-D110-4D80-8A58-4365B0BA45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6EB6B-9047-40B3-BF71-2DEFA4C735A6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D86-D110-4D80-8A58-4365B0BA45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6EB6B-9047-40B3-BF71-2DEFA4C735A6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D86-D110-4D80-8A58-4365B0BA45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6EB6B-9047-40B3-BF71-2DEFA4C735A6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D86-D110-4D80-8A58-4365B0BA45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6EB6B-9047-40B3-BF71-2DEFA4C735A6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D86-D110-4D80-8A58-4365B0BA45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6EB6B-9047-40B3-BF71-2DEFA4C735A6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D86-D110-4D80-8A58-4365B0BA45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6EB6B-9047-40B3-BF71-2DEFA4C735A6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D86-D110-4D80-8A58-4365B0BA45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6EB6B-9047-40B3-BF71-2DEFA4C735A6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D86-D110-4D80-8A58-4365B0BA45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36EB6B-9047-40B3-BF71-2DEFA4C735A6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CF5D86-D110-4D80-8A58-4365B0BA450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Everlasting God1.jpg"/>
          <p:cNvPicPr>
            <a:picLocks noChangeAspect="1"/>
          </p:cNvPicPr>
          <p:nvPr userDrawn="1"/>
        </p:nvPicPr>
        <p:blipFill>
          <a:blip r:embed="rId14" cstate="print">
            <a:lum bright="4000"/>
          </a:blip>
          <a:stretch>
            <a:fillRect/>
          </a:stretch>
        </p:blipFill>
        <p:spPr>
          <a:xfrm>
            <a:off x="4185834" y="1447800"/>
            <a:ext cx="4958166" cy="365664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ieu d'eterni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260648"/>
            <a:ext cx="3744416" cy="548680"/>
          </a:xfrm>
        </p:spPr>
        <p:txBody>
          <a:bodyPr>
            <a:noAutofit/>
          </a:bodyPr>
          <a:lstStyle/>
          <a:p>
            <a:r>
              <a:rPr lang="en-US" b="1" dirty="0" err="1" smtClean="0"/>
              <a:t>Dieu</a:t>
            </a:r>
            <a:r>
              <a:rPr lang="en-US" b="1" dirty="0" smtClean="0"/>
              <a:t> </a:t>
            </a:r>
            <a:r>
              <a:rPr lang="en-US" b="1" dirty="0" err="1" smtClean="0"/>
              <a:t>d'eternite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980728"/>
            <a:ext cx="4896544" cy="4392488"/>
          </a:xfrm>
        </p:spPr>
        <p:txBody>
          <a:bodyPr>
            <a:noAutofit/>
          </a:bodyPr>
          <a:lstStyle/>
          <a:p>
            <a:pPr algn="l"/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Verse</a:t>
            </a:r>
          </a:p>
          <a:p>
            <a:pPr algn="l"/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Force est pour celui  qui  se confie </a:t>
            </a:r>
          </a:p>
          <a:p>
            <a:pPr algn="l"/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repose en  l'éternel,  qui en l'éternel (x 2)</a:t>
            </a:r>
          </a:p>
          <a:p>
            <a:pPr algn="l"/>
            <a:endParaRPr lang="fr-F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2000" b="1" dirty="0" err="1" smtClean="0">
                <a:solidFill>
                  <a:srgbClr val="FF0000"/>
                </a:solidFill>
              </a:rPr>
              <a:t>Pre</a:t>
            </a:r>
            <a:r>
              <a:rPr lang="fr-FR" sz="2000" b="1" dirty="0" smtClean="0">
                <a:solidFill>
                  <a:srgbClr val="FF0000"/>
                </a:solidFill>
              </a:rPr>
              <a:t>-Chorus</a:t>
            </a:r>
          </a:p>
          <a:p>
            <a:pPr algn="l"/>
            <a:r>
              <a:rPr lang="fr-FR" sz="2000" b="1" dirty="0" smtClean="0">
                <a:solidFill>
                  <a:srgbClr val="FF0000"/>
                </a:solidFill>
              </a:rPr>
              <a:t>Ô Dieu tu règnes  a jamais,</a:t>
            </a:r>
          </a:p>
          <a:p>
            <a:pPr algn="l"/>
            <a:r>
              <a:rPr lang="fr-FR" sz="2000" b="1" dirty="0" smtClean="0">
                <a:solidFill>
                  <a:srgbClr val="FF0000"/>
                </a:solidFill>
              </a:rPr>
              <a:t>tu es le Dieu libérateur</a:t>
            </a:r>
          </a:p>
          <a:p>
            <a:pPr algn="l"/>
            <a:endParaRPr lang="fr-FR" sz="2000" b="1" dirty="0" smtClean="0">
              <a:solidFill>
                <a:srgbClr val="FF0000"/>
              </a:solidFill>
            </a:endParaRPr>
          </a:p>
          <a:p>
            <a:pPr algn="l"/>
            <a:r>
              <a:rPr lang="fr-FR" sz="20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fr-FR" sz="2000" b="1" dirty="0" smtClean="0">
                <a:solidFill>
                  <a:srgbClr val="FF0000"/>
                </a:solidFill>
              </a:rPr>
              <a:t>Tu es le Dieu d'éternité,  </a:t>
            </a:r>
          </a:p>
          <a:p>
            <a:pPr algn="l"/>
            <a:r>
              <a:rPr lang="fr-FR" sz="2000" b="1" dirty="0" smtClean="0">
                <a:solidFill>
                  <a:srgbClr val="FF0000"/>
                </a:solidFill>
              </a:rPr>
              <a:t>le Dieu d'éternité, </a:t>
            </a:r>
          </a:p>
          <a:p>
            <a:pPr algn="l"/>
            <a:r>
              <a:rPr lang="fr-FR" sz="2000" b="1" dirty="0" err="1" smtClean="0">
                <a:solidFill>
                  <a:srgbClr val="FF0000"/>
                </a:solidFill>
              </a:rPr>
              <a:t>Ceui</a:t>
            </a:r>
            <a:r>
              <a:rPr lang="fr-FR" sz="2000" b="1" dirty="0" smtClean="0">
                <a:solidFill>
                  <a:srgbClr val="FF0000"/>
                </a:solidFill>
              </a:rPr>
              <a:t> qui  ne  faillira jamais </a:t>
            </a:r>
          </a:p>
          <a:p>
            <a:pPr algn="l"/>
            <a:r>
              <a:rPr lang="fr-FR" sz="2000" b="1" dirty="0" smtClean="0">
                <a:solidFill>
                  <a:srgbClr val="FF0000"/>
                </a:solidFill>
              </a:rPr>
              <a:t>Tu soutiens  le cœur affligé</a:t>
            </a:r>
          </a:p>
          <a:p>
            <a:pPr algn="l"/>
            <a:r>
              <a:rPr lang="fr-FR" sz="2000" b="1" dirty="0" smtClean="0">
                <a:solidFill>
                  <a:srgbClr val="FF0000"/>
                </a:solidFill>
              </a:rPr>
              <a:t>le cœur  découragé</a:t>
            </a:r>
          </a:p>
          <a:p>
            <a:pPr algn="l"/>
            <a:r>
              <a:rPr lang="fr-FR" sz="2000" b="1" dirty="0" smtClean="0">
                <a:solidFill>
                  <a:srgbClr val="FF0000"/>
                </a:solidFill>
              </a:rPr>
              <a:t>Comme  l'aigle  je peux  m'élever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65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Dieu d'eternite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Dieu d'eternite</dc:title>
  <dc:creator>mary</dc:creator>
  <cp:lastModifiedBy>mary</cp:lastModifiedBy>
  <cp:revision>17</cp:revision>
  <dcterms:created xsi:type="dcterms:W3CDTF">2020-08-19T13:45:58Z</dcterms:created>
  <dcterms:modified xsi:type="dcterms:W3CDTF">2020-08-19T16:01:34Z</dcterms:modified>
</cp:coreProperties>
</file>