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4635-6D7E-4CF4-AA29-E3F8A428468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6993-56A8-43E9-BD38-DA2E4CA6D3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4635-6D7E-4CF4-AA29-E3F8A428468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6993-56A8-43E9-BD38-DA2E4CA6D3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4635-6D7E-4CF4-AA29-E3F8A428468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6993-56A8-43E9-BD38-DA2E4CA6D3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4635-6D7E-4CF4-AA29-E3F8A428468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6993-56A8-43E9-BD38-DA2E4CA6D3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4635-6D7E-4CF4-AA29-E3F8A428468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6993-56A8-43E9-BD38-DA2E4CA6D3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4635-6D7E-4CF4-AA29-E3F8A428468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6993-56A8-43E9-BD38-DA2E4CA6D3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4635-6D7E-4CF4-AA29-E3F8A428468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6993-56A8-43E9-BD38-DA2E4CA6D3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4635-6D7E-4CF4-AA29-E3F8A428468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6993-56A8-43E9-BD38-DA2E4CA6D3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4635-6D7E-4CF4-AA29-E3F8A428468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6993-56A8-43E9-BD38-DA2E4CA6D3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4635-6D7E-4CF4-AA29-E3F8A428468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6993-56A8-43E9-BD38-DA2E4CA6D3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4635-6D7E-4CF4-AA29-E3F8A428468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6993-56A8-43E9-BD38-DA2E4CA6D3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64635-6D7E-4CF4-AA29-E3F8A428468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C6993-56A8-43E9-BD38-DA2E4CA6D34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421196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e nom si merveill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188640"/>
            <a:ext cx="4896544" cy="3326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Ce</a:t>
            </a:r>
            <a:r>
              <a:rPr lang="en-US" b="1" dirty="0" smtClean="0"/>
              <a:t> </a:t>
            </a:r>
            <a:r>
              <a:rPr lang="en-US" b="1" dirty="0"/>
              <a:t>nom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merveilleux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1352" y="692696"/>
            <a:ext cx="5832648" cy="5832648"/>
          </a:xfrm>
        </p:spPr>
        <p:txBody>
          <a:bodyPr>
            <a:noAutofit/>
          </a:bodyPr>
          <a:lstStyle/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Couplet 1:Tu étais là dès la création  Fils unique du Dieu Très-Haut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mystères de ta gloire révélés  En toi Christ notre seigneur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Refrain 1:Oh ce nom est si merveilleux  Oh ce nom est si merveilleux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Le nom de Jésus-Christ mon Roi  Oh ce nom est si merveilleux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Ta beauté est sans pareille  Oh ce nom est si merveilleux  Le nom de Jésus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Couplet 2:Tu n'as pas voulu  Les cieux sans nous  Alors Jésus  Tu es venu  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amour a vaincu mon péché  Plus rien ne peut nous séparer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Refrain 2:Oh ce Nom est si glorieux  Oh ce Nom est si glorieux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Le nom de Jésus-Christ mon Roi  Oh ce Nom est si glorieux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Sa beauté est sans pareille  Oh ce Nom est si glorieux  Le nom de Jésus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Pont:La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terre a tremblé  Le voile s’est déchiré  Désarmant la mort et le péché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cieux chantent ta gloire  L’écho de ta victoire  Car tu es le Roi ressuscité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 sans rival  Tu es sans égal  Dieu tu triomphes à tout jamais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toi soit le règne  À toi soit la gloire  Car ton nom surpasse  Tout autre nom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Refrain 3:Oh ce nom est victorieux  Oh ce nom est victorieux 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Le nom de Jésus-Christ  mon Roi  Oh ce nom est victorieux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Sa puissance est sans pareille  Oh ce nom est victorieux  Le nom de Jésus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Tag:Oh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ce Nom est si glorieux  Le nom de Jésus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235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Ce nom si merveilleux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Ce nom si merveilleux </dc:title>
  <dc:creator>mary</dc:creator>
  <cp:lastModifiedBy>mary</cp:lastModifiedBy>
  <cp:revision>5</cp:revision>
  <dcterms:created xsi:type="dcterms:W3CDTF">2020-08-03T13:56:24Z</dcterms:created>
  <dcterms:modified xsi:type="dcterms:W3CDTF">2020-08-03T15:03:17Z</dcterms:modified>
</cp:coreProperties>
</file>