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3D10-CC75-4D93-83A9-CB218873E8D5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C74CB-3CCC-49B3-8F35-0F90017B3B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36576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e Frumos Nu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1920" y="260648"/>
            <a:ext cx="3888432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Ce</a:t>
            </a:r>
            <a:r>
              <a:rPr lang="en-US" b="1" dirty="0" smtClean="0"/>
              <a:t> </a:t>
            </a:r>
            <a:r>
              <a:rPr lang="en-US" b="1" dirty="0" err="1"/>
              <a:t>Frumos</a:t>
            </a:r>
            <a:r>
              <a:rPr lang="en-US" b="1" dirty="0"/>
              <a:t> </a:t>
            </a:r>
            <a:r>
              <a:rPr lang="en-US" b="1" dirty="0" err="1"/>
              <a:t>Nume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3320" y="1052736"/>
            <a:ext cx="6120680" cy="5328592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La-Început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fost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Cuvântul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Domn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ze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PreaÎ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nalt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Gloria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rginit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În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Cristos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s-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trupat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Ce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frumos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nume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are  El,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frumos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nume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are El                                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Isus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Cristos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Regele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meu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O,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 nume minunat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necomparat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frumos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nume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are  El,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nume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Isus</a:t>
            </a:r>
            <a:endParaRPr lang="vi-VN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n-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avrut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mine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Ş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adus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jo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catul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 ne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separ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dragoste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fr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slăv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nume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are  El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Ce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slăv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nume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are El                                       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Isus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Cristos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Regele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meu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O,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 nume minunat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  E de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necomparat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slăv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nume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are 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El-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nume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vi-VN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Isus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B1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tea  nu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poate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fr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Pace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şi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dragoste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-a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vins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r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sun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Laude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ântă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E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viu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imeni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poate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stea-mpotriv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Acum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şi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domni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E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ne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ş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are Gloria  Un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us  de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oţi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nume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are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El,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nume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are El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Isus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Cristos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Regele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O,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 nume minunat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E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necomparat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nume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are El-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Isus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284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Ce Frumos Nume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Ce Frumos Nume </dc:title>
  <dc:creator>mary</dc:creator>
  <cp:lastModifiedBy>mary</cp:lastModifiedBy>
  <cp:revision>68</cp:revision>
  <dcterms:created xsi:type="dcterms:W3CDTF">2020-08-04T14:25:51Z</dcterms:created>
  <dcterms:modified xsi:type="dcterms:W3CDTF">2020-08-05T17:46:47Z</dcterms:modified>
</cp:coreProperties>
</file>