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B51A7-6026-4C86-9784-231E4E7F07D4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E827E-A384-41B6-B837-20C2562DD1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sar Seti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Besar</a:t>
            </a:r>
            <a:r>
              <a:rPr lang="en-US" b="1" dirty="0" smtClean="0"/>
              <a:t> </a:t>
            </a:r>
            <a:r>
              <a:rPr lang="en-US" b="1" dirty="0" err="1" smtClean="0"/>
              <a:t>SetiaMu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24847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Besar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setia</a:t>
            </a:r>
            <a:r>
              <a:rPr lang="en-US" sz="1800" b="1" dirty="0" smtClean="0">
                <a:solidFill>
                  <a:srgbClr val="FF0000"/>
                </a:solidFill>
              </a:rPr>
              <a:t>-Mu, </a:t>
            </a:r>
            <a:r>
              <a:rPr lang="en-US" sz="1800" b="1" dirty="0" err="1" smtClean="0">
                <a:solidFill>
                  <a:srgbClr val="FF0000"/>
                </a:solidFill>
              </a:rPr>
              <a:t>besar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setia</a:t>
            </a:r>
            <a:r>
              <a:rPr lang="en-US" sz="1800" b="1" dirty="0" smtClean="0">
                <a:solidFill>
                  <a:srgbClr val="FF0000"/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tiap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b'rikan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rahmat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baru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s'gala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kuperlu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sediakan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besar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setia</a:t>
            </a:r>
            <a:r>
              <a:rPr lang="en-US" sz="1800" b="1" dirty="0" smtClean="0">
                <a:solidFill>
                  <a:srgbClr val="FF0000"/>
                </a:solidFill>
              </a:rPr>
              <a:t>-Mu, </a:t>
            </a:r>
            <a:r>
              <a:rPr lang="en-US" sz="1800" b="1" dirty="0" err="1" smtClean="0">
                <a:solidFill>
                  <a:srgbClr val="FF0000"/>
                </a:solidFill>
              </a:rPr>
              <a:t>kepadaku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2.Musim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menyaksikan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3.Pengampunan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Kekuatan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Besar SetiaMu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Besar SetiaMu </dc:title>
  <dc:creator>mary</dc:creator>
  <cp:lastModifiedBy>mary</cp:lastModifiedBy>
  <cp:revision>4</cp:revision>
  <dcterms:created xsi:type="dcterms:W3CDTF">2018-10-06T18:02:36Z</dcterms:created>
  <dcterms:modified xsi:type="dcterms:W3CDTF">2020-08-31T20:32:09Z</dcterms:modified>
</cp:coreProperties>
</file>