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5A5FC-FCBE-4AB9-836E-371BC2D1133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892B-CBA5-4F6F-B0E9-72368A83CF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v ditt ko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3968" y="0"/>
            <a:ext cx="2664296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Av </a:t>
            </a:r>
            <a:r>
              <a:rPr lang="en-US" b="1" dirty="0" err="1"/>
              <a:t>ditt</a:t>
            </a:r>
            <a:r>
              <a:rPr lang="en-US" b="1" dirty="0"/>
              <a:t> </a:t>
            </a:r>
            <a:r>
              <a:rPr lang="en-US" b="1" dirty="0" err="1"/>
              <a:t>kors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1840" y="548680"/>
            <a:ext cx="5688632" cy="5688632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håll mig vid ditt kors, Där en dyrbar källa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Golgata synes fritt  För en var uppvälla.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KÖR: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Av ditt kors, av ditt kors  Vill jag mig berömma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Tills hos dig jag evigt skall  jordens sorger glömma.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Tätt vid korset först mig fann  nåden underbara.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 jag första gången såg  Morgonstjärnan klara.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Tätt vid korset, o Guds Lamm,  ställ dess bild framför mig.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att i dess skugga gå  ständigt villig gör mig!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Tätt vid korset städs jag vill  hoppas, vänta, vaka,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tills jag frälst på andra strand  himlens fröjd får smaka.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Av ditt kors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Av ditt kors </dc:title>
  <dc:creator>mary</dc:creator>
  <cp:lastModifiedBy>mary</cp:lastModifiedBy>
  <cp:revision>8</cp:revision>
  <dcterms:created xsi:type="dcterms:W3CDTF">2020-08-26T16:45:58Z</dcterms:created>
  <dcterms:modified xsi:type="dcterms:W3CDTF">2022-05-23T17:54:27Z</dcterms:modified>
</cp:coreProperties>
</file>