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8557-9C6C-4E34-BC9F-052E8A360792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6659B-4044-4686-889E-8349A53B9D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000 причин Славь душа Госпо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404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10000 </a:t>
            </a:r>
            <a:r>
              <a:rPr lang="ru-RU" b="1" dirty="0"/>
              <a:t>причин Славь душа Господа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5976664" cy="590465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 1: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Славь, душа, Господа, славь, душа,  имя святое Его!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Пой Ему, как никогда,  пой, ду - ша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Благослови </a:t>
            </a:r>
            <a:r>
              <a:rPr lang="ru-RU" sz="1800" b="1" dirty="0" smtClean="0">
                <a:solidFill>
                  <a:srgbClr val="FF0000"/>
                </a:solidFill>
              </a:rPr>
              <a:t>Господа!</a:t>
            </a:r>
          </a:p>
          <a:p>
            <a:pPr algn="l"/>
            <a:endParaRPr lang="ru-RU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Куплет 1: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Солнце встаёт, новый день приходит,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Время опять хвалу воздать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всё, что Ты мне дал, и за каждый новый вдох мой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буду петь и на закате дня!</a:t>
            </a:r>
          </a:p>
          <a:p>
            <a:pPr algn="l"/>
            <a:endParaRPr lang="ru-RU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Куплет 2: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Велик в любви и даёшь мне милость,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Справедлив и так благ ко мне.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все Твои дела я хочу прославить,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петь Тебе, есть десять тысяч причин!</a:t>
            </a:r>
          </a:p>
          <a:p>
            <a:pPr algn="l"/>
            <a:endParaRPr lang="ru-RU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Куплет 3: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когда мои силы иссякнут,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закате дней, когда время придёт,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Душа моя Тебя будет славить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Больше, чем даже десять тысяч лет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133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10000 причин Славь душа Господа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10000 причин Славь душа Господа </dc:title>
  <dc:creator>mary</dc:creator>
  <cp:lastModifiedBy>mary</cp:lastModifiedBy>
  <cp:revision>5</cp:revision>
  <dcterms:created xsi:type="dcterms:W3CDTF">2020-08-07T19:46:53Z</dcterms:created>
  <dcterms:modified xsi:type="dcterms:W3CDTF">2020-08-09T16:40:09Z</dcterms:modified>
</cp:coreProperties>
</file>