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13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64A7A-87BC-4F32-8BFA-19F8ABD2DD2F}" type="datetimeFigureOut">
              <a:rPr lang="en-US" smtClean="0"/>
              <a:pPr/>
              <a:t>8/8/2020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CA175-DA75-48F7-927B-4FD9F53422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64A7A-87BC-4F32-8BFA-19F8ABD2DD2F}" type="datetimeFigureOut">
              <a:rPr lang="en-US" smtClean="0"/>
              <a:pPr/>
              <a:t>8/8/2020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CA175-DA75-48F7-927B-4FD9F53422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64A7A-87BC-4F32-8BFA-19F8ABD2DD2F}" type="datetimeFigureOut">
              <a:rPr lang="en-US" smtClean="0"/>
              <a:pPr/>
              <a:t>8/8/2020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CA175-DA75-48F7-927B-4FD9F53422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64A7A-87BC-4F32-8BFA-19F8ABD2DD2F}" type="datetimeFigureOut">
              <a:rPr lang="en-US" smtClean="0"/>
              <a:pPr/>
              <a:t>8/8/2020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CA175-DA75-48F7-927B-4FD9F53422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64A7A-87BC-4F32-8BFA-19F8ABD2DD2F}" type="datetimeFigureOut">
              <a:rPr lang="en-US" smtClean="0"/>
              <a:pPr/>
              <a:t>8/8/2020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CA175-DA75-48F7-927B-4FD9F53422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64A7A-87BC-4F32-8BFA-19F8ABD2DD2F}" type="datetimeFigureOut">
              <a:rPr lang="en-US" smtClean="0"/>
              <a:pPr/>
              <a:t>8/8/2020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CA175-DA75-48F7-927B-4FD9F53422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64A7A-87BC-4F32-8BFA-19F8ABD2DD2F}" type="datetimeFigureOut">
              <a:rPr lang="en-US" smtClean="0"/>
              <a:pPr/>
              <a:t>8/8/2020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CA175-DA75-48F7-927B-4FD9F53422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64A7A-87BC-4F32-8BFA-19F8ABD2DD2F}" type="datetimeFigureOut">
              <a:rPr lang="en-US" smtClean="0"/>
              <a:pPr/>
              <a:t>8/8/2020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CA175-DA75-48F7-927B-4FD9F53422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64A7A-87BC-4F32-8BFA-19F8ABD2DD2F}" type="datetimeFigureOut">
              <a:rPr lang="en-US" smtClean="0"/>
              <a:pPr/>
              <a:t>8/8/2020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CA175-DA75-48F7-927B-4FD9F53422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64A7A-87BC-4F32-8BFA-19F8ABD2DD2F}" type="datetimeFigureOut">
              <a:rPr lang="en-US" smtClean="0"/>
              <a:pPr/>
              <a:t>8/8/2020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CA175-DA75-48F7-927B-4FD9F53422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64A7A-87BC-4F32-8BFA-19F8ABD2DD2F}" type="datetimeFigureOut">
              <a:rPr lang="en-US" smtClean="0"/>
              <a:pPr/>
              <a:t>8/8/2020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CA175-DA75-48F7-927B-4FD9F53422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A64A7A-87BC-4F32-8BFA-19F8ABD2DD2F}" type="datetimeFigureOut">
              <a:rPr lang="en-US" smtClean="0"/>
              <a:pPr/>
              <a:t>8/8/2020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ACA175-DA75-48F7-927B-4FD9F534224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 descr="10,000 Reasons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10,000 de motiv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55776" y="0"/>
            <a:ext cx="4032448" cy="54867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smtClean="0"/>
              <a:t>10,000 </a:t>
            </a:r>
            <a:r>
              <a:rPr lang="en-US" b="1" dirty="0"/>
              <a:t>de motive</a:t>
            </a:r>
            <a:br>
              <a:rPr lang="en-US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764704"/>
            <a:ext cx="4176464" cy="5544616"/>
          </a:xfrm>
        </p:spPr>
        <p:txBody>
          <a:bodyPr>
            <a:normAutofit fontScale="55000" lnSpcReduction="20000"/>
          </a:bodyPr>
          <a:lstStyle/>
          <a:p>
            <a:pPr algn="l"/>
            <a:r>
              <a:rPr lang="en-US" b="1" dirty="0" smtClean="0">
                <a:solidFill>
                  <a:srgbClr val="FF0000"/>
                </a:solidFill>
              </a:rPr>
              <a:t>Ref</a:t>
            </a:r>
            <a:r>
              <a:rPr lang="vi-VN" b="1" dirty="0" smtClean="0">
                <a:solidFill>
                  <a:srgbClr val="FF0000"/>
                </a:solidFill>
              </a:rPr>
              <a:t>: </a:t>
            </a:r>
            <a:r>
              <a:rPr lang="vi-VN" b="1" dirty="0" smtClean="0">
                <a:solidFill>
                  <a:srgbClr val="FF0000"/>
                </a:solidFill>
              </a:rPr>
              <a:t>Cântă suflete-al meu</a:t>
            </a:r>
            <a:br>
              <a:rPr lang="vi-VN" b="1" dirty="0" smtClean="0">
                <a:solidFill>
                  <a:srgbClr val="FF0000"/>
                </a:solidFill>
              </a:rPr>
            </a:br>
            <a:r>
              <a:rPr lang="vi-VN" b="1" dirty="0" smtClean="0">
                <a:solidFill>
                  <a:srgbClr val="FF0000"/>
                </a:solidFill>
              </a:rPr>
              <a:t>Pentru Dumnezeu</a:t>
            </a:r>
            <a:br>
              <a:rPr lang="vi-VN" b="1" dirty="0" smtClean="0">
                <a:solidFill>
                  <a:srgbClr val="FF0000"/>
                </a:solidFill>
              </a:rPr>
            </a:br>
            <a:r>
              <a:rPr lang="vi-VN" b="1" dirty="0" smtClean="0">
                <a:solidFill>
                  <a:srgbClr val="FF0000"/>
                </a:solidFill>
              </a:rPr>
              <a:t>Cel binecuvântat</a:t>
            </a:r>
            <a:br>
              <a:rPr lang="vi-VN" b="1" dirty="0" smtClean="0">
                <a:solidFill>
                  <a:srgbClr val="FF0000"/>
                </a:solidFill>
              </a:rPr>
            </a:br>
            <a:r>
              <a:rPr lang="vi-VN" b="1" dirty="0" smtClean="0">
                <a:solidFill>
                  <a:srgbClr val="FF0000"/>
                </a:solidFill>
              </a:rPr>
              <a:t>Al Lui nume e Sfânt</a:t>
            </a:r>
            <a:br>
              <a:rPr lang="vi-VN" b="1" dirty="0" smtClean="0">
                <a:solidFill>
                  <a:srgbClr val="FF0000"/>
                </a:solidFill>
              </a:rPr>
            </a:br>
            <a:r>
              <a:rPr lang="vi-VN" b="1" dirty="0" smtClean="0">
                <a:solidFill>
                  <a:srgbClr val="FF0000"/>
                </a:solidFill>
              </a:rPr>
              <a:t>Cântă acum</a:t>
            </a:r>
            <a:br>
              <a:rPr lang="vi-VN" b="1" dirty="0" smtClean="0">
                <a:solidFill>
                  <a:srgbClr val="FF0000"/>
                </a:solidFill>
              </a:rPr>
            </a:br>
            <a:r>
              <a:rPr lang="vi-VN" b="1" dirty="0" smtClean="0">
                <a:solidFill>
                  <a:srgbClr val="FF0000"/>
                </a:solidFill>
              </a:rPr>
              <a:t>Cum nu ai mai cântat</a:t>
            </a:r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</a:t>
            </a:r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:</a:t>
            </a:r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 o nouă zi soarele răsare</a:t>
            </a:r>
            <a:b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 timp să cânt spre slava Ta</a:t>
            </a:r>
            <a:b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Orice-ar veni ce-n față mi-ar apare</a:t>
            </a:r>
            <a:b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Eu vreau să cânt spre lauda Ta</a:t>
            </a:r>
            <a:b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</a:t>
            </a:r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:</a:t>
            </a:r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Încet Tu ești Doamne la mânie</a:t>
            </a:r>
            <a:b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În dragoste ești bogat ești bun</a:t>
            </a:r>
            <a:b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Găsesc că am zece mii motive</a:t>
            </a:r>
            <a:b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Ca să te laud și tuturor să spun</a:t>
            </a:r>
            <a:b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</a:t>
            </a:r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:</a:t>
            </a:r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Iar când sfârșitu-mi va fi aproape</a:t>
            </a:r>
            <a:b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Puterile când îmi vor slăbi</a:t>
            </a:r>
            <a:b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 meu suflet va cânta continuu</a:t>
            </a:r>
            <a:b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În zeci de mii de ani și-n veșnicii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</TotalTime>
  <Words>5</Words>
  <Application>Microsoft Office PowerPoint</Application>
  <PresentationFormat>On-screen Show (4:3)</PresentationFormat>
  <Paragraphs>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10,000 de motive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10,000 de motive </dc:title>
  <dc:creator>mary</dc:creator>
  <cp:lastModifiedBy>mary</cp:lastModifiedBy>
  <cp:revision>6</cp:revision>
  <dcterms:created xsi:type="dcterms:W3CDTF">2020-08-07T19:29:09Z</dcterms:created>
  <dcterms:modified xsi:type="dcterms:W3CDTF">2020-08-08T18:11:35Z</dcterms:modified>
</cp:coreProperties>
</file>