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58" d="100"/>
          <a:sy n="58" d="100"/>
        </p:scale>
        <p:origin x="-2069" y="-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DE7B-F0B6-4DA9-A423-E2074BD679F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69FC-1519-4836-ACED-E021B4ACD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DE7B-F0B6-4DA9-A423-E2074BD679F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69FC-1519-4836-ACED-E021B4ACD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DE7B-F0B6-4DA9-A423-E2074BD679F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69FC-1519-4836-ACED-E021B4ACD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DE7B-F0B6-4DA9-A423-E2074BD679F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69FC-1519-4836-ACED-E021B4ACD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DE7B-F0B6-4DA9-A423-E2074BD679F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69FC-1519-4836-ACED-E021B4ACD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DE7B-F0B6-4DA9-A423-E2074BD679F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69FC-1519-4836-ACED-E021B4ACD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DE7B-F0B6-4DA9-A423-E2074BD679F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69FC-1519-4836-ACED-E021B4ACD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DE7B-F0B6-4DA9-A423-E2074BD679F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69FC-1519-4836-ACED-E021B4ACD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DE7B-F0B6-4DA9-A423-E2074BD679F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69FC-1519-4836-ACED-E021B4ACD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DE7B-F0B6-4DA9-A423-E2074BD679F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69FC-1519-4836-ACED-E021B4ACD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DE7B-F0B6-4DA9-A423-E2074BD679F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69FC-1519-4836-ACED-E021B4ACD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0DE7B-F0B6-4DA9-A423-E2074BD679F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169FC-1519-4836-ACED-E021B4ACD0D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10,000 Reason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0,000 Razõ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45638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10,000 </a:t>
            </a:r>
            <a:r>
              <a:rPr lang="en-US" b="1" dirty="0" err="1"/>
              <a:t>Razões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7632848" cy="4298032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Minh'alma canta ao Senhor   Ao Senhor seu nome adorarei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Bendiga todo o meu ser  Ao Senhor seu nome adorarei</a:t>
            </a:r>
          </a:p>
          <a:p>
            <a:pPr algn="l"/>
            <a:endParaRPr lang="pt-BR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V1:O sol nasceu surge um novo dia  Eu canto a ti uma nova canção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seja o que for ou o que esta diante de mim  Eu cantarei ate ao anoitecer</a:t>
            </a:r>
          </a:p>
          <a:p>
            <a:pPr algn="l"/>
            <a:endParaRPr lang="pt-BR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V2:Tu és amor sempre paciente  Tu es fiel grande é o seu coração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 bondade me leva a cantar  Dez mil razões pra te adorar</a:t>
            </a:r>
          </a:p>
          <a:p>
            <a:pPr algn="l"/>
            <a:endParaRPr lang="pt-BR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V3:E quando enfim se findar o dia  E o meu tempo aqui se acabar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Ainda assim minh'alma seguirá cantando  Por toda eternidade eu vou cantar</a:t>
            </a:r>
          </a:p>
          <a:p>
            <a:pPr algn="l"/>
            <a:endParaRPr lang="pt-BR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Outro: Minh'alma canta ao Senhor  Ao Senhor seu nome adorarei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Bendiga todo o meu ser  Ao Senhor seu nome adorarei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Bendiga todo o meu ser  Ao Senhor seu nome adorarei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132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10,000 Razões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10,000 Razões </dc:title>
  <dc:creator>mary</dc:creator>
  <cp:lastModifiedBy>mary</cp:lastModifiedBy>
  <cp:revision>4</cp:revision>
  <dcterms:created xsi:type="dcterms:W3CDTF">2020-08-07T16:36:16Z</dcterms:created>
  <dcterms:modified xsi:type="dcterms:W3CDTF">2020-08-07T18:29:38Z</dcterms:modified>
</cp:coreProperties>
</file>