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21A71-CA52-4036-BBBD-4F5C8C364E16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8684D-1167-48C1-87BB-6437364330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to the alta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주께 나오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744416" cy="38985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오 </a:t>
            </a:r>
            <a:r>
              <a:rPr lang="ko-KR" altLang="en-US" b="1" dirty="0">
                <a:solidFill>
                  <a:schemeClr val="bg1"/>
                </a:solidFill>
              </a:rPr>
              <a:t>주께 나오라</a:t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6192688" cy="6048672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Verse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1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상한 마음에 쓰러진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자   죄의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무게에 억눌린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자  주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부르시네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삶의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끝에서 무너진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자  생명의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샘에 목마른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자  주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부르시네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오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주께 나오라 두 팔로 우릴 안으시네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존귀한 주 보혈 우리 죄 용서하셨네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Verse 2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실패와 후회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내려놓고  주님께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지금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나아오라  주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부르시네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슬픔의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눈물 기쁨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되고  새로운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삶이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시작되네  주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부르시네</a:t>
            </a:r>
          </a:p>
          <a:p>
            <a:pPr algn="l"/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Bridge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구원의 주 놀라운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하나님 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Sing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할렐루야 부활의 주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만왕의 왕께 엎드려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경배해 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Sing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할렐루야 부활의 주</a:t>
            </a:r>
          </a:p>
          <a:p>
            <a:pPr algn="l"/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Verse 3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면류관 받는 그날까지 십자가 지고 주 전하리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오 주께 나오라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주께 나오라</dc:title>
  <dc:creator>mary</dc:creator>
  <cp:lastModifiedBy>mary</cp:lastModifiedBy>
  <cp:revision>7</cp:revision>
  <dcterms:created xsi:type="dcterms:W3CDTF">2020-07-24T20:31:01Z</dcterms:created>
  <dcterms:modified xsi:type="dcterms:W3CDTF">2020-07-28T15:11:28Z</dcterms:modified>
</cp:coreProperties>
</file>