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BD292-2CE4-49D0-9DD0-EB0CD2668E54}" type="datetimeFigureOut">
              <a:rPr lang="en-US" smtClean="0"/>
              <a:pPr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830E7-1EEC-45D4-824F-BFF75DD237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這是奇妙恩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12368" cy="404664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這</a:t>
            </a:r>
            <a:r>
              <a:rPr lang="zh-TW" altLang="en-US" b="1" dirty="0"/>
              <a:t>是奇妙恩典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752528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誰破除黑暗 罪惡的權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勢  誰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愛的大能 遠勝過一切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榮耀的君王 萬王之王耶穌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誰以雷聲來 震動這世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界  誰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令人讚嘆 祂奇妙作為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榮耀的君王 萬王之王耶穌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這是奇妙恩典 祢不失敗的愛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祢竟會代替我 為我承擔十架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捨下祢的生命 釋放我得自由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耶穌我宣揚 祢所做的一切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祢所做的一切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誰把我混亂 帶回到秩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序  誰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使這孤兒 成為神兒女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榮耀的君王 萬王之王耶穌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以真理公義 祢掌管列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國  在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一切事上 如明光照耀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榮耀的君王 萬王之王耶穌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被殺的羔羊你配得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勝過墳墓的君王你配得 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配得 配得 你配得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這是奇妙恩典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這是奇妙恩典 </dc:title>
  <dc:creator>mary</dc:creator>
  <cp:lastModifiedBy>mary</cp:lastModifiedBy>
  <cp:revision>7</cp:revision>
  <dcterms:created xsi:type="dcterms:W3CDTF">2020-07-13T20:35:42Z</dcterms:created>
  <dcterms:modified xsi:type="dcterms:W3CDTF">2020-07-16T15:53:04Z</dcterms:modified>
</cp:coreProperties>
</file>