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BF5E-8D46-4398-8514-C2401C6616D9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78C5-6BCC-448E-BE8D-D5B01BC36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BF5E-8D46-4398-8514-C2401C6616D9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78C5-6BCC-448E-BE8D-D5B01BC36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BF5E-8D46-4398-8514-C2401C6616D9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78C5-6BCC-448E-BE8D-D5B01BC36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BF5E-8D46-4398-8514-C2401C6616D9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78C5-6BCC-448E-BE8D-D5B01BC36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BF5E-8D46-4398-8514-C2401C6616D9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78C5-6BCC-448E-BE8D-D5B01BC36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BF5E-8D46-4398-8514-C2401C6616D9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78C5-6BCC-448E-BE8D-D5B01BC36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BF5E-8D46-4398-8514-C2401C6616D9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78C5-6BCC-448E-BE8D-D5B01BC36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BF5E-8D46-4398-8514-C2401C6616D9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78C5-6BCC-448E-BE8D-D5B01BC36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BF5E-8D46-4398-8514-C2401C6616D9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78C5-6BCC-448E-BE8D-D5B01BC36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BF5E-8D46-4398-8514-C2401C6616D9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78C5-6BCC-448E-BE8D-D5B01BC36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5BF5E-8D46-4398-8514-C2401C6616D9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378C5-6BCC-448E-BE8D-D5B01BC365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5BF5E-8D46-4398-8514-C2401C6616D9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378C5-6BCC-448E-BE8D-D5B01BC365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od Good Father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30669" y="1676400"/>
            <a:ext cx="4613331" cy="4113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良善天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448272" cy="432048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良善天父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968552" cy="6165304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我曾聽無數人在述說   你是怎樣的神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但夜裡我卻聽見你  溫柔慈愛聲音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對我說 你喜悅我  你永遠都不離棄</a:t>
            </a:r>
          </a:p>
          <a:p>
            <a:pPr algn="l"/>
            <a:endParaRPr lang="zh-TW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altLang="zh-TW" sz="1800" b="1" dirty="0" smtClean="0">
                <a:solidFill>
                  <a:srgbClr val="FF0000"/>
                </a:solidFill>
              </a:rPr>
              <a:t>You're a Good, Good Father  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那就是你 那就是你</a:t>
            </a: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我是你所愛  那就是我 那就是我  那就是我</a:t>
            </a:r>
          </a:p>
          <a:p>
            <a:pPr algn="l"/>
            <a:endParaRPr lang="zh-TW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我看世人不停在尋找  人生的解答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但我卻知道問題  是只有你能夠回答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在我還沒開口   你就知道我所求</a:t>
            </a:r>
          </a:p>
          <a:p>
            <a:pPr algn="l"/>
            <a:endParaRPr lang="zh-TW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因你是我完全的天父  因你是我完全的天父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因你是我完全的  阿爸天父</a:t>
            </a:r>
          </a:p>
          <a:p>
            <a:pPr algn="l"/>
            <a:endParaRPr lang="zh-TW" alt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你的愛實在太過奇妙  是我無法說明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這難以理解的安息  是我無法測度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你呼召我更深的  你呼召我更深的  </a:t>
            </a: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你呼召我更深的沉浸  在你愛裡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203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良善天父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良善天父 </dc:title>
  <dc:creator>mary</dc:creator>
  <cp:lastModifiedBy>mary</cp:lastModifiedBy>
  <cp:revision>5</cp:revision>
  <dcterms:created xsi:type="dcterms:W3CDTF">2020-07-23T16:27:16Z</dcterms:created>
  <dcterms:modified xsi:type="dcterms:W3CDTF">2020-07-23T17:07:39Z</dcterms:modified>
</cp:coreProperties>
</file>