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C167A-3D24-47E0-85E7-2F794BC6A40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A3602-36B1-4FAB-B37A-41378CB360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elation Song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聖なる神の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3456384" cy="504056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>
                <a:solidFill>
                  <a:schemeClr val="bg1"/>
                </a:solidFill>
              </a:rPr>
              <a:t>聖</a:t>
            </a:r>
            <a:r>
              <a:rPr lang="ja-JP" altLang="en-US" b="1">
                <a:solidFill>
                  <a:schemeClr val="bg1"/>
                </a:solidFill>
              </a:rPr>
              <a:t>なる神の歌</a:t>
            </a:r>
            <a:br>
              <a:rPr lang="ja-JP" altLang="en-US" b="1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5544616" cy="5184576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聖なる</a:t>
            </a:r>
            <a:r>
              <a:rPr lang="ja-JP" altLang="en-US" sz="2000" b="1" smtClean="0">
                <a:solidFill>
                  <a:schemeClr val="bg1"/>
                </a:solidFill>
              </a:rPr>
              <a:t>子</a:t>
            </a:r>
            <a:r>
              <a:rPr lang="ja-JP" altLang="en-US" sz="2000" b="1" smtClean="0">
                <a:solidFill>
                  <a:schemeClr val="bg1"/>
                </a:solidFill>
              </a:rPr>
              <a:t>羊  ほ</a:t>
            </a:r>
            <a:r>
              <a:rPr lang="ja-JP" altLang="en-US" sz="2000" b="1" smtClean="0">
                <a:solidFill>
                  <a:schemeClr val="bg1"/>
                </a:solidFill>
              </a:rPr>
              <a:t>ふられた身よ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新しい歌う</a:t>
            </a:r>
            <a:r>
              <a:rPr lang="ja-JP" altLang="en-US" sz="2000" b="1" smtClean="0">
                <a:solidFill>
                  <a:schemeClr val="bg1"/>
                </a:solidFill>
              </a:rPr>
              <a:t>た</a:t>
            </a:r>
            <a:r>
              <a:rPr lang="ja-JP" altLang="en-US" sz="2000" b="1" smtClean="0">
                <a:solidFill>
                  <a:schemeClr val="bg1"/>
                </a:solidFill>
              </a:rPr>
              <a:t>う  御</a:t>
            </a:r>
            <a:r>
              <a:rPr lang="ja-JP" altLang="en-US" sz="2000" b="1" smtClean="0">
                <a:solidFill>
                  <a:schemeClr val="bg1"/>
                </a:solidFill>
              </a:rPr>
              <a:t>座にある</a:t>
            </a:r>
            <a:r>
              <a:rPr lang="ja-JP" altLang="en-US" sz="2000" b="1" smtClean="0">
                <a:solidFill>
                  <a:schemeClr val="bg1"/>
                </a:solidFill>
              </a:rPr>
              <a:t>主</a:t>
            </a:r>
            <a:r>
              <a:rPr lang="ja-JP" altLang="en-US" sz="2000" b="1" smtClean="0">
                <a:solidFill>
                  <a:schemeClr val="bg1"/>
                </a:solidFill>
              </a:rPr>
              <a:t>に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(x2)</a:t>
            </a:r>
            <a:endParaRPr lang="ja-JP" altLang="en-US" sz="2000" b="1" smtClean="0">
              <a:solidFill>
                <a:schemeClr val="bg1"/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聖なる</a:t>
            </a:r>
            <a:r>
              <a:rPr lang="ja-JP" altLang="en-US" sz="2000" b="1" smtClean="0">
                <a:solidFill>
                  <a:srgbClr val="FF0000"/>
                </a:solidFill>
              </a:rPr>
              <a:t>か</a:t>
            </a:r>
            <a:r>
              <a:rPr lang="ja-JP" altLang="en-US" sz="2000" b="1" smtClean="0">
                <a:solidFill>
                  <a:srgbClr val="FF0000"/>
                </a:solidFill>
              </a:rPr>
              <a:t>な 神</a:t>
            </a:r>
            <a:r>
              <a:rPr lang="ja-JP" altLang="en-US" sz="2000" b="1" smtClean="0">
                <a:solidFill>
                  <a:srgbClr val="FF0000"/>
                </a:solidFill>
              </a:rPr>
              <a:t>である</a:t>
            </a:r>
            <a:r>
              <a:rPr lang="ja-JP" altLang="en-US" sz="2000" b="1" smtClean="0">
                <a:solidFill>
                  <a:srgbClr val="FF0000"/>
                </a:solidFill>
              </a:rPr>
              <a:t>主</a:t>
            </a:r>
            <a:r>
              <a:rPr lang="ja-JP" altLang="en-US" sz="2000" b="1" smtClean="0">
                <a:solidFill>
                  <a:srgbClr val="FF0000"/>
                </a:solidFill>
              </a:rPr>
              <a:t>よ  王</a:t>
            </a:r>
            <a:r>
              <a:rPr lang="ja-JP" altLang="en-US" sz="2000" b="1" smtClean="0">
                <a:solidFill>
                  <a:srgbClr val="FF0000"/>
                </a:solidFill>
              </a:rPr>
              <a:t>の王 主イエスよ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今声あげて褒め称え</a:t>
            </a:r>
            <a:r>
              <a:rPr lang="ja-JP" altLang="en-US" sz="2000" b="1" smtClean="0">
                <a:solidFill>
                  <a:srgbClr val="FF0000"/>
                </a:solidFill>
              </a:rPr>
              <a:t>よ</a:t>
            </a:r>
            <a:r>
              <a:rPr lang="ja-JP" altLang="en-US" sz="2000" b="1" smtClean="0">
                <a:solidFill>
                  <a:srgbClr val="FF0000"/>
                </a:solidFill>
              </a:rPr>
              <a:t>う  唯</a:t>
            </a:r>
            <a:r>
              <a:rPr lang="ja-JP" altLang="en-US" sz="2000" b="1" smtClean="0">
                <a:solidFill>
                  <a:srgbClr val="FF0000"/>
                </a:solidFill>
              </a:rPr>
              <a:t>一の神に賛美捧げる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虹色をまと</a:t>
            </a:r>
            <a:r>
              <a:rPr lang="ja-JP" altLang="en-US" sz="2000" b="1" smtClean="0">
                <a:solidFill>
                  <a:schemeClr val="bg1"/>
                </a:solidFill>
              </a:rPr>
              <a:t>っ</a:t>
            </a:r>
            <a:r>
              <a:rPr lang="ja-JP" altLang="en-US" sz="2000" b="1" smtClean="0">
                <a:solidFill>
                  <a:schemeClr val="bg1"/>
                </a:solidFill>
              </a:rPr>
              <a:t>た  主</a:t>
            </a:r>
            <a:r>
              <a:rPr lang="ja-JP" altLang="en-US" sz="2000" b="1" smtClean="0">
                <a:solidFill>
                  <a:schemeClr val="bg1"/>
                </a:solidFill>
              </a:rPr>
              <a:t>が光輝く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栄光誉れ　力あ</a:t>
            </a:r>
            <a:r>
              <a:rPr lang="ja-JP" altLang="en-US" sz="2000" b="1" smtClean="0">
                <a:solidFill>
                  <a:schemeClr val="bg1"/>
                </a:solidFill>
              </a:rPr>
              <a:t>り</a:t>
            </a:r>
            <a:r>
              <a:rPr lang="ja-JP" altLang="en-US" sz="2000" b="1" smtClean="0">
                <a:solidFill>
                  <a:schemeClr val="bg1"/>
                </a:solidFill>
              </a:rPr>
              <a:t>き  た</a:t>
            </a:r>
            <a:r>
              <a:rPr lang="ja-JP" altLang="en-US" sz="2000" b="1" smtClean="0">
                <a:solidFill>
                  <a:schemeClr val="bg1"/>
                </a:solidFill>
              </a:rPr>
              <a:t>だ唯一の王</a:t>
            </a:r>
          </a:p>
          <a:p>
            <a:pPr algn="l"/>
            <a:endParaRPr lang="ja-JP" altLang="en-US" sz="2000" b="1" smtClean="0">
              <a:solidFill>
                <a:schemeClr val="bg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驚くばか</a:t>
            </a:r>
            <a:r>
              <a:rPr lang="ja-JP" altLang="en-US" sz="2000" b="1" smtClean="0">
                <a:solidFill>
                  <a:schemeClr val="bg1"/>
                </a:solidFill>
              </a:rPr>
              <a:t>り</a:t>
            </a:r>
            <a:r>
              <a:rPr lang="ja-JP" altLang="en-US" sz="2000" b="1" smtClean="0">
                <a:solidFill>
                  <a:schemeClr val="bg1"/>
                </a:solidFill>
              </a:rPr>
              <a:t>の  御</a:t>
            </a:r>
            <a:r>
              <a:rPr lang="ja-JP" altLang="en-US" sz="2000" b="1" smtClean="0">
                <a:solidFill>
                  <a:schemeClr val="bg1"/>
                </a:solidFill>
              </a:rPr>
              <a:t>業なす主よ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その御名たた</a:t>
            </a:r>
            <a:r>
              <a:rPr lang="ja-JP" altLang="en-US" sz="2000" b="1" smtClean="0">
                <a:solidFill>
                  <a:schemeClr val="bg1"/>
                </a:solidFill>
              </a:rPr>
              <a:t>え</a:t>
            </a:r>
            <a:r>
              <a:rPr lang="ja-JP" altLang="en-US" sz="2000" b="1" smtClean="0">
                <a:solidFill>
                  <a:schemeClr val="bg1"/>
                </a:solidFill>
              </a:rPr>
              <a:t>る  イ</a:t>
            </a:r>
            <a:r>
              <a:rPr lang="ja-JP" altLang="en-US" sz="2000" b="1" smtClean="0">
                <a:solidFill>
                  <a:schemeClr val="bg1"/>
                </a:solidFill>
              </a:rPr>
              <a:t>エス　イエス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驚くばか</a:t>
            </a:r>
            <a:r>
              <a:rPr lang="ja-JP" altLang="en-US" sz="2000" b="1" smtClean="0">
                <a:solidFill>
                  <a:schemeClr val="bg1"/>
                </a:solidFill>
              </a:rPr>
              <a:t>り</a:t>
            </a:r>
            <a:r>
              <a:rPr lang="ja-JP" altLang="en-US" sz="2000" b="1" smtClean="0">
                <a:solidFill>
                  <a:schemeClr val="bg1"/>
                </a:solidFill>
              </a:rPr>
              <a:t>の   御</a:t>
            </a:r>
            <a:r>
              <a:rPr lang="ja-JP" altLang="en-US" sz="2000" b="1" smtClean="0">
                <a:solidFill>
                  <a:schemeClr val="bg1"/>
                </a:solidFill>
              </a:rPr>
              <a:t>業なす主よ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イエスの御名は力あ</a:t>
            </a:r>
            <a:r>
              <a:rPr lang="ja-JP" altLang="en-US" sz="2000" b="1" smtClean="0">
                <a:solidFill>
                  <a:schemeClr val="bg1"/>
                </a:solidFill>
              </a:rPr>
              <a:t>ふ</a:t>
            </a:r>
            <a:r>
              <a:rPr lang="ja-JP" altLang="en-US" sz="2000" b="1" smtClean="0">
                <a:solidFill>
                  <a:schemeClr val="bg1"/>
                </a:solidFill>
              </a:rPr>
              <a:t>れ  生</a:t>
            </a:r>
            <a:r>
              <a:rPr lang="ja-JP" altLang="en-US" sz="2000" b="1" smtClean="0">
                <a:solidFill>
                  <a:schemeClr val="bg1"/>
                </a:solidFill>
              </a:rPr>
              <a:t>ける水となる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聖なる神の歌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聖なる神の歌 </dc:title>
  <dc:creator>mary</dc:creator>
  <cp:lastModifiedBy>mary</cp:lastModifiedBy>
  <cp:revision>4</cp:revision>
  <dcterms:created xsi:type="dcterms:W3CDTF">2020-07-04T20:47:46Z</dcterms:created>
  <dcterms:modified xsi:type="dcterms:W3CDTF">2020-07-07T15:03:28Z</dcterms:modified>
</cp:coreProperties>
</file>