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7AF0-6D69-4FE7-A83D-41277D3F65D0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E422-12BD-4A1B-BA6C-6BDC153668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7AF0-6D69-4FE7-A83D-41277D3F65D0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E422-12BD-4A1B-BA6C-6BDC153668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7AF0-6D69-4FE7-A83D-41277D3F65D0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E422-12BD-4A1B-BA6C-6BDC153668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7AF0-6D69-4FE7-A83D-41277D3F65D0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E422-12BD-4A1B-BA6C-6BDC153668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7AF0-6D69-4FE7-A83D-41277D3F65D0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E422-12BD-4A1B-BA6C-6BDC153668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7AF0-6D69-4FE7-A83D-41277D3F65D0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E422-12BD-4A1B-BA6C-6BDC153668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7AF0-6D69-4FE7-A83D-41277D3F65D0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E422-12BD-4A1B-BA6C-6BDC153668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7AF0-6D69-4FE7-A83D-41277D3F65D0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E422-12BD-4A1B-BA6C-6BDC153668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7AF0-6D69-4FE7-A83D-41277D3F65D0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E422-12BD-4A1B-BA6C-6BDC153668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7AF0-6D69-4FE7-A83D-41277D3F65D0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E422-12BD-4A1B-BA6C-6BDC153668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F7AF0-6D69-4FE7-A83D-41277D3F65D0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0E422-12BD-4A1B-BA6C-6BDC153668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F7AF0-6D69-4FE7-A83D-41277D3F65D0}" type="datetimeFigureOut">
              <a:rPr lang="en-US" smtClean="0"/>
              <a:pPr/>
              <a:t>7/17/2020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0E422-12BD-4A1B-BA6C-6BDC153668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Amazing Grace  cop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63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罪と闇を打ち破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384376" cy="404664"/>
          </a:xfrm>
        </p:spPr>
        <p:txBody>
          <a:bodyPr>
            <a:noAutofit/>
          </a:bodyPr>
          <a:lstStyle/>
          <a:p>
            <a:r>
              <a:rPr lang="ja-JP" altLang="en-US" sz="32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罪と闇を打ち破る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4104456" cy="6048672"/>
          </a:xfrm>
        </p:spPr>
        <p:txBody>
          <a:bodyPr>
            <a:noAutofit/>
          </a:bodyPr>
          <a:lstStyle/>
          <a:p>
            <a:pPr algn="l"/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罪と闇を打ち破</a:t>
            </a:r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  偉</a:t>
            </a:r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大な愛　力ある方</a:t>
            </a:r>
          </a:p>
          <a:p>
            <a:pPr algn="l"/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栄光の王　すべての王</a:t>
            </a:r>
          </a:p>
          <a:p>
            <a:pPr algn="l"/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雷で地を揺さぶ</a:t>
            </a:r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る  息</a:t>
            </a:r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をのむほどの威厳</a:t>
            </a:r>
          </a:p>
          <a:p>
            <a:pPr algn="l"/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栄光の王　すべての王</a:t>
            </a:r>
          </a:p>
          <a:p>
            <a:pPr algn="l"/>
            <a:endParaRPr lang="ja-JP" altLang="en-US" sz="17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700" b="1" dirty="0" smtClean="0">
                <a:solidFill>
                  <a:srgbClr val="FF0000"/>
                </a:solidFill>
              </a:rPr>
              <a:t>Chorus</a:t>
            </a:r>
            <a:endParaRPr lang="en-US" altLang="ja-JP" sz="17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700" b="1" smtClean="0">
                <a:solidFill>
                  <a:srgbClr val="FF0000"/>
                </a:solidFill>
              </a:rPr>
              <a:t>驚く恵み　尽きない愛</a:t>
            </a:r>
          </a:p>
          <a:p>
            <a:pPr algn="l"/>
            <a:r>
              <a:rPr lang="ja-JP" altLang="en-US" sz="1700" b="1" smtClean="0">
                <a:solidFill>
                  <a:srgbClr val="FF0000"/>
                </a:solidFill>
              </a:rPr>
              <a:t>身代わりとなり　十字架を負う</a:t>
            </a:r>
          </a:p>
          <a:p>
            <a:pPr algn="l"/>
            <a:r>
              <a:rPr lang="ja-JP" altLang="en-US" sz="1700" b="1" smtClean="0">
                <a:solidFill>
                  <a:srgbClr val="FF0000"/>
                </a:solidFill>
              </a:rPr>
              <a:t>自由のために　命を捨てられ</a:t>
            </a:r>
          </a:p>
          <a:p>
            <a:pPr algn="l"/>
            <a:r>
              <a:rPr lang="en-US" altLang="ja-JP" sz="1700" b="1" dirty="0" smtClean="0">
                <a:solidFill>
                  <a:srgbClr val="FF0000"/>
                </a:solidFill>
              </a:rPr>
              <a:t>Oh </a:t>
            </a:r>
            <a:r>
              <a:rPr lang="ja-JP" altLang="en-US" sz="1700" b="1" smtClean="0">
                <a:solidFill>
                  <a:srgbClr val="FF0000"/>
                </a:solidFill>
              </a:rPr>
              <a:t>今歌おう　主の御業を</a:t>
            </a:r>
          </a:p>
          <a:p>
            <a:pPr algn="l"/>
            <a:endParaRPr lang="ja-JP" altLang="en-US" sz="17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混</a:t>
            </a:r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乱から助け出</a:t>
            </a:r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  失</a:t>
            </a:r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われた子を見つける</a:t>
            </a:r>
          </a:p>
          <a:p>
            <a:pPr algn="l"/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栄光の王　すべての王</a:t>
            </a:r>
          </a:p>
          <a:p>
            <a:pPr algn="l"/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真実と正義で治</a:t>
            </a:r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  陽</a:t>
            </a:r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のように輝かれる</a:t>
            </a:r>
          </a:p>
          <a:p>
            <a:pPr algn="l"/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栄光の王　すべての王</a:t>
            </a:r>
          </a:p>
          <a:p>
            <a:pPr algn="l"/>
            <a:endParaRPr lang="ja-JP" altLang="en-US" sz="17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altLang="ja-JP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ほめたたえよ</a:t>
            </a:r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  小</a:t>
            </a:r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羊なるイエスを</a:t>
            </a:r>
          </a:p>
          <a:p>
            <a:pPr algn="l"/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ほめたたえよ</a:t>
            </a:r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  死</a:t>
            </a:r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に打ち勝ったイエスを</a:t>
            </a:r>
          </a:p>
          <a:p>
            <a:pPr algn="l"/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ほめたたえよ</a:t>
            </a:r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  主</a:t>
            </a:r>
            <a:r>
              <a:rPr lang="ja-JP" altLang="en-US" sz="17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を　主を　主を</a:t>
            </a:r>
            <a:endParaRPr lang="ja-JP" altLang="en-US" sz="170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20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罪と闇を打ち破る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罪と闇を打ち破る</dc:title>
  <dc:creator>mary</dc:creator>
  <cp:lastModifiedBy>mary</cp:lastModifiedBy>
  <cp:revision>6</cp:revision>
  <dcterms:created xsi:type="dcterms:W3CDTF">2020-07-16T16:53:32Z</dcterms:created>
  <dcterms:modified xsi:type="dcterms:W3CDTF">2020-07-17T17:12:23Z</dcterms:modified>
</cp:coreProperties>
</file>