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514E0-7379-4380-83A5-7CCF34D76BC8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89F9D-C925-482D-926C-3FC3B834096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항상 진실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更新我心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2808312" cy="722511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更新我心意</a:t>
            </a:r>
            <a:br>
              <a:rPr lang="ko-KR" alt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792" y="1556792"/>
            <a:ext cx="3168352" cy="2448272"/>
          </a:xfrm>
        </p:spPr>
        <p:txBody>
          <a:bodyPr>
            <a:noAutofit/>
          </a:bodyPr>
          <a:lstStyle/>
          <a:p>
            <a:pPr algn="l"/>
            <a:r>
              <a:rPr lang="en-US" altLang="zh-CN" sz="1800" b="1" dirty="0" smtClean="0">
                <a:solidFill>
                  <a:srgbClr val="FF0000"/>
                </a:solidFill>
                <a:latin typeface="Arial" pitchFamily="34" charset="0"/>
                <a:ea typeface="SimSun-ExtB" pitchFamily="49" charset="-122"/>
                <a:cs typeface="Arial" pitchFamily="34" charset="0"/>
              </a:rPr>
              <a:t>Chorus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更新我心意，使我能像祢。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更新我心意，使我能像祢。</a:t>
            </a:r>
          </a:p>
          <a:p>
            <a:pPr algn="l"/>
            <a:endParaRPr lang="en-US" altLang="zh-C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zh-CN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主祢是陶匠，我是泥土，</a:t>
            </a:r>
          </a:p>
          <a:p>
            <a:pPr algn="l"/>
            <a:r>
              <a:rPr lang="zh-CN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模我，塑造我，是我的懇求。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更新我心意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更新我心意 </dc:title>
  <dc:creator>mary</dc:creator>
  <cp:lastModifiedBy>mary</cp:lastModifiedBy>
  <cp:revision>6</cp:revision>
  <dcterms:created xsi:type="dcterms:W3CDTF">2020-07-01T16:22:29Z</dcterms:created>
  <dcterms:modified xsi:type="dcterms:W3CDTF">2020-07-01T17:58:04Z</dcterms:modified>
</cp:coreProperties>
</file>