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0" d="100"/>
          <a:sy n="50" d="100"/>
        </p:scale>
        <p:origin x="-2309" y="-4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DB8A3-7D0B-4348-959E-3B148E8C7D05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4BE3A-5EAA-4142-A506-67916FF51A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來到祭壇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808312" cy="432047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來到祭壇前</a:t>
            </a:r>
            <a:r>
              <a:rPr lang="ko-KR" altLang="en-US" b="1" dirty="0">
                <a:solidFill>
                  <a:schemeClr val="bg1"/>
                </a:solidFill>
              </a:rPr>
              <a:t/>
            </a:r>
            <a:br>
              <a:rPr lang="ko-KR" alt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856357"/>
            <a:ext cx="3600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bg1"/>
                </a:solidFill>
              </a:rPr>
              <a:t>V1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是否你內心傷痛失望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感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受罪惡重壓你身上 耶穌正呼喚  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是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否你走到路的盡頭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渴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望飲於生命活水泉 耶穌正呼喚  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r>
              <a:rPr lang="en-US" altLang="zh-TW" sz="16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喔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來到 祭壇前 天父的雙臂正敞開</a:t>
            </a: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蒙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赦免 全因為 耶穌寶血付上代價</a:t>
            </a:r>
          </a:p>
          <a:p>
            <a:endParaRPr lang="zh-TW" altLang="en-US" sz="1600" b="1" dirty="0" smtClean="0">
              <a:solidFill>
                <a:schemeClr val="bg1"/>
              </a:solidFill>
            </a:endParaRPr>
          </a:p>
          <a:p>
            <a:r>
              <a:rPr lang="en-US" altLang="zh-TW" sz="1600" b="1" dirty="0" smtClean="0">
                <a:solidFill>
                  <a:schemeClr val="bg1"/>
                </a:solidFill>
              </a:rPr>
              <a:t>V2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放下過往悔恨與失敗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就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是今天不需再等待 耶穌正呼喚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以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喜樂油來代替悲哀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從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灰塵中生出新生命 耶穌正呼喚</a:t>
            </a: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endParaRPr lang="en-US" altLang="zh-TW" sz="1600" b="1" dirty="0" smtClean="0">
              <a:solidFill>
                <a:schemeClr val="bg1"/>
              </a:solidFill>
            </a:endParaRPr>
          </a:p>
          <a:p>
            <a:r>
              <a:rPr lang="en-US" altLang="zh-TW" sz="1600" b="1" dirty="0" smtClean="0">
                <a:solidFill>
                  <a:schemeClr val="bg1"/>
                </a:solidFill>
              </a:rPr>
              <a:t>Bridge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喔 我救贖主  祂是奇妙策士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唱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哈利路亞  主已復活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跪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拜在 主前  祂是萬主之主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</a:rPr>
              <a:t>唱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哈利路亞  主已復活祢找到的寶藏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來到祭壇前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來到祭壇前 </dc:title>
  <dc:creator>mary</dc:creator>
  <cp:lastModifiedBy>mary</cp:lastModifiedBy>
  <cp:revision>4</cp:revision>
  <dcterms:created xsi:type="dcterms:W3CDTF">2020-07-24T21:00:04Z</dcterms:created>
  <dcterms:modified xsi:type="dcterms:W3CDTF">2020-07-26T17:12:41Z</dcterms:modified>
</cp:coreProperties>
</file>