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54CDE-8822-4F21-B8F9-1CAA6A014CD5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ABCC3-3A07-4785-83BD-AF1D82E04C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항상 진실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は陶器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836712"/>
            <a:ext cx="2880320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主</a:t>
            </a:r>
            <a:r>
              <a:rPr lang="ja-JP" altLang="en-US" b="1"/>
              <a:t>は</a:t>
            </a:r>
            <a:r>
              <a:rPr lang="ko-KR" altLang="en-US" b="1"/>
              <a:t>陶器師</a:t>
            </a:r>
            <a:br>
              <a:rPr lang="ko-KR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1772816"/>
            <a:ext cx="3600400" cy="244827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SimSun-ExtB" pitchFamily="49" charset="-122"/>
                <a:cs typeface="Arial" pitchFamily="34" charset="0"/>
              </a:rPr>
              <a:t>Chorus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主の御手で つくりかえ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イエスの姿となしたまえ</a:t>
            </a:r>
          </a:p>
          <a:p>
            <a:pPr algn="l"/>
            <a:r>
              <a:rPr lang="ja-JP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ja-JP" altLang="en-US" b="1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ja-JP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主は陶器師　われは土くれ</a:t>
            </a:r>
          </a:p>
          <a:p>
            <a:pPr algn="l"/>
            <a:r>
              <a:rPr lang="ja-JP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イエスのごとく なしたまえ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主は陶器師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主は陶器師 </dc:title>
  <dc:creator>mary</dc:creator>
  <cp:lastModifiedBy>mary</cp:lastModifiedBy>
  <cp:revision>5</cp:revision>
  <dcterms:created xsi:type="dcterms:W3CDTF">2020-07-01T17:13:26Z</dcterms:created>
  <dcterms:modified xsi:type="dcterms:W3CDTF">2020-07-02T15:57:06Z</dcterms:modified>
</cp:coreProperties>
</file>