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7609-27FE-4B36-81EA-2A3976969FA8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4EF1-1008-4731-8E23-4E8D02423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7609-27FE-4B36-81EA-2A3976969FA8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4EF1-1008-4731-8E23-4E8D02423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7609-27FE-4B36-81EA-2A3976969FA8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4EF1-1008-4731-8E23-4E8D02423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7609-27FE-4B36-81EA-2A3976969FA8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4EF1-1008-4731-8E23-4E8D02423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7609-27FE-4B36-81EA-2A3976969FA8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4EF1-1008-4731-8E23-4E8D02423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7609-27FE-4B36-81EA-2A3976969FA8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4EF1-1008-4731-8E23-4E8D02423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7609-27FE-4B36-81EA-2A3976969FA8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4EF1-1008-4731-8E23-4E8D02423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7609-27FE-4B36-81EA-2A3976969FA8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4EF1-1008-4731-8E23-4E8D02423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7609-27FE-4B36-81EA-2A3976969FA8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4EF1-1008-4731-8E23-4E8D02423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7609-27FE-4B36-81EA-2A3976969FA8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4EF1-1008-4731-8E23-4E8D02423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7609-27FE-4B36-81EA-2A3976969FA8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4EF1-1008-4731-8E23-4E8D02423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37609-27FE-4B36-81EA-2A3976969FA8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74EF1-1008-4731-8E23-4E8D02423C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od Good Father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30669" y="1676400"/>
            <a:ext cx="4613331" cy="4113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่อผู้แสนด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0"/>
            <a:ext cx="2736304" cy="4766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sz="4000" b="1" dirty="0" smtClean="0"/>
              <a:t>พ่อ</a:t>
            </a:r>
            <a:r>
              <a:rPr lang="th-TH" sz="4000" b="1" dirty="0"/>
              <a:t>ผู้แสนดี</a:t>
            </a:r>
            <a:br>
              <a:rPr lang="th-TH" sz="4000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6552728" cy="576064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ฉันได้ยิน เรื่องราวมากหลาย ว่าพระองค์ทรง เป็นเช่นไร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แต่ฉันได้ยิน เสียงของความรัก ดังแว่วผ่านยาม ค่ำคืนมืดมิด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พระองค์บอกว่า ทรงพอพระทัย และไม่เคย ทอดทิ้งฉันไป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ทรงเป็นพ่อ ผู้แสนดี   นั่นคือพระองค์ นั่นคือพระองค์ นั่นคือพระองค์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และทรงรักฉันมากมาย  อย่างที่ฉันเป็น อย่างที่ฉันเป็น อย่างที่ฉันเป็น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ฉันได้เห็น ผู้คนมากมาย ค้นหาคำตอบ  จากทุกหนทาง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แต่ฉันรู้ว่า คำตอบที่หา มีอยู่เพียง ในพระองค์เท่านั้น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เพราะทรงทราบ ความปรารถนา แม้ยังไม่ ได้บอกพระองค์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พระองค์ดีเลิศ ในทุกทาง ของพระองค์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พระองค์ดีเลิศ ในทุกทาง ของพระองค์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พระองค์ดีเลิศ ในทุกทาง ของพระองค์  เพื่อเรา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ความรักที่ ไม่สามารถจะต้านทาน เกินคำใดบรรยาย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ความสุขที่ ไม่สามารถจะพรรณา เกินผู้ใดเข้าใจ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เมื่อทรงเรียกให้ ฉันเข้าหา  และทรงเรียกให้ ฉันเข้าหา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และทรงเรียกให้ ฉันเข้าหา  ในความรัก ของพระองค์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192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พ่อผู้แสนดี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พ่อผู้แสนดี </dc:title>
  <dc:creator>mary</dc:creator>
  <cp:lastModifiedBy>mary</cp:lastModifiedBy>
  <cp:revision>10</cp:revision>
  <dcterms:created xsi:type="dcterms:W3CDTF">2020-07-24T15:34:31Z</dcterms:created>
  <dcterms:modified xsi:type="dcterms:W3CDTF">2020-07-24T19:00:56Z</dcterms:modified>
</cp:coreProperties>
</file>