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848A7-74F2-41DF-AA8B-0E1E37DF2CF0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8F7ED-19AA-4F99-8807-D9741479AC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บทเพลงแห่งวิวรณ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32656"/>
            <a:ext cx="4464496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>
                <a:solidFill>
                  <a:schemeClr val="bg1"/>
                </a:solidFill>
              </a:rPr>
              <a:t>บท</a:t>
            </a:r>
            <a:r>
              <a:rPr lang="th-TH" b="1" dirty="0">
                <a:solidFill>
                  <a:schemeClr val="bg1"/>
                </a:solidFill>
              </a:rPr>
              <a:t>เพลงแห่งวิวรณ์</a:t>
            </a:r>
            <a:r>
              <a:rPr lang="th-TH" dirty="0">
                <a:solidFill>
                  <a:schemeClr val="bg1"/>
                </a:solidFill>
              </a:rPr>
              <a:t/>
            </a:r>
            <a:br>
              <a:rPr lang="th-TH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6048672" cy="5328592"/>
          </a:xfrm>
        </p:spPr>
        <p:txBody>
          <a:bodyPr>
            <a:noAutofit/>
          </a:bodyPr>
          <a:lstStyle/>
          <a:p>
            <a:pPr marL="342900" indent="-342900" algn="l"/>
            <a:r>
              <a:rPr lang="th-TH" sz="1800" b="1" dirty="0" smtClean="0">
                <a:solidFill>
                  <a:schemeClr val="bg1"/>
                </a:solidFill>
              </a:rPr>
              <a:t>1.องค์พระ</a:t>
            </a:r>
            <a:r>
              <a:rPr lang="th-TH" sz="1800" b="1" dirty="0" smtClean="0">
                <a:solidFill>
                  <a:schemeClr val="bg1"/>
                </a:solidFill>
              </a:rPr>
              <a:t>เยซู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</a:rPr>
              <a:t>ผู้</a:t>
            </a:r>
            <a:r>
              <a:rPr lang="th-TH" sz="1800" b="1" dirty="0" smtClean="0">
                <a:solidFill>
                  <a:schemeClr val="bg1"/>
                </a:solidFill>
              </a:rPr>
              <a:t>ทรงพลีพระชนม์ </a:t>
            </a:r>
            <a:r>
              <a:rPr lang="th-TH" sz="1800" b="1" dirty="0" smtClean="0">
                <a:solidFill>
                  <a:schemeClr val="bg1"/>
                </a:solidFill>
              </a:rPr>
              <a:t>พระองค์ </a:t>
            </a:r>
            <a:r>
              <a:rPr lang="th-TH" sz="1800" b="1" dirty="0" smtClean="0">
                <a:solidFill>
                  <a:schemeClr val="bg1"/>
                </a:solidFill>
              </a:rPr>
              <a:t>ทรงบ-ริสุทธิ์        </a:t>
            </a:r>
          </a:p>
          <a:p>
            <a:pPr marL="342900" indent="-342900" algn="l"/>
            <a:r>
              <a:rPr lang="th-TH" sz="1800" b="1" dirty="0" smtClean="0">
                <a:solidFill>
                  <a:schemeClr val="bg1"/>
                </a:solidFill>
              </a:rPr>
              <a:t>ถวาย</a:t>
            </a:r>
            <a:r>
              <a:rPr lang="th-TH" sz="1800" b="1" dirty="0" smtClean="0">
                <a:solidFill>
                  <a:schemeClr val="bg1"/>
                </a:solidFill>
              </a:rPr>
              <a:t>บท</a:t>
            </a:r>
            <a:r>
              <a:rPr lang="th-TH" sz="1800" b="1" dirty="0" smtClean="0">
                <a:solidFill>
                  <a:schemeClr val="bg1"/>
                </a:solidFill>
              </a:rPr>
              <a:t>เพลง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</a:rPr>
              <a:t>แด่</a:t>
            </a:r>
            <a:r>
              <a:rPr lang="th-TH" sz="1800" b="1" dirty="0" smtClean="0">
                <a:solidFill>
                  <a:schemeClr val="bg1"/>
                </a:solidFill>
              </a:rPr>
              <a:t>องค์ผู้</a:t>
            </a:r>
            <a:r>
              <a:rPr lang="th-TH" sz="1800" b="1" dirty="0" smtClean="0">
                <a:solidFill>
                  <a:schemeClr val="bg1"/>
                </a:solidFill>
              </a:rPr>
              <a:t>ประทับ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บนบัลลังก์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</a:rPr>
              <a:t>ใน</a:t>
            </a:r>
            <a:r>
              <a:rPr lang="th-TH" sz="1800" b="1" dirty="0" smtClean="0">
                <a:solidFill>
                  <a:schemeClr val="bg1"/>
                </a:solidFill>
              </a:rPr>
              <a:t>สวรรค์        </a:t>
            </a:r>
          </a:p>
          <a:p>
            <a:pPr marL="342900" indent="-342900"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endParaRPr lang="th-TH" sz="1800" b="1" dirty="0" smtClean="0">
              <a:solidFill>
                <a:srgbClr val="FF0000"/>
              </a:solidFill>
            </a:endParaRPr>
          </a:p>
          <a:p>
            <a:pPr marL="342900" indent="-342900" algn="l"/>
            <a:r>
              <a:rPr lang="th-TH" sz="1800" b="1" dirty="0" smtClean="0">
                <a:solidFill>
                  <a:srgbClr val="FF0000"/>
                </a:solidFill>
              </a:rPr>
              <a:t>บริสุทธิ์ บริสุทธิ์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องค์</a:t>
            </a:r>
            <a:r>
              <a:rPr lang="th-TH" sz="1800" b="1" dirty="0" smtClean="0">
                <a:solidFill>
                  <a:srgbClr val="FF0000"/>
                </a:solidFill>
              </a:rPr>
              <a:t>พระเจ้าผู้ทรงฤทธา        </a:t>
            </a:r>
          </a:p>
          <a:p>
            <a:pPr marL="342900" indent="-342900" algn="l"/>
            <a:r>
              <a:rPr lang="th-TH" sz="1800" b="1" dirty="0" smtClean="0">
                <a:solidFill>
                  <a:srgbClr val="FF0000"/>
                </a:solidFill>
              </a:rPr>
              <a:t>ผู้</a:t>
            </a:r>
            <a:r>
              <a:rPr lang="th-TH" sz="1800" b="1" dirty="0" smtClean="0">
                <a:solidFill>
                  <a:srgbClr val="FF0000"/>
                </a:solidFill>
              </a:rPr>
              <a:t>ทรงดำรง จะเสด็จ</a:t>
            </a:r>
            <a:r>
              <a:rPr lang="th-TH" sz="1800" b="1" dirty="0" smtClean="0">
                <a:solidFill>
                  <a:srgbClr val="FF0000"/>
                </a:solidFill>
              </a:rPr>
              <a:t>มา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สรรพ</a:t>
            </a:r>
            <a:r>
              <a:rPr lang="th-TH" sz="1800" b="1" dirty="0" smtClean="0">
                <a:solidFill>
                  <a:srgbClr val="FF0000"/>
                </a:solidFill>
              </a:rPr>
              <a:t>สิ่งทรงสร้างร่วมสรรเสริญ        </a:t>
            </a:r>
          </a:p>
          <a:p>
            <a:pPr marL="342900" indent="-342900" algn="l"/>
            <a:r>
              <a:rPr lang="th-TH" sz="1800" b="1" dirty="0" smtClean="0">
                <a:solidFill>
                  <a:srgbClr val="FF0000"/>
                </a:solidFill>
              </a:rPr>
              <a:t>แซ่</a:t>
            </a:r>
            <a:r>
              <a:rPr lang="th-TH" sz="1800" b="1" dirty="0" smtClean="0">
                <a:solidFill>
                  <a:srgbClr val="FF0000"/>
                </a:solidFill>
              </a:rPr>
              <a:t>ซ้องแด่จอม</a:t>
            </a:r>
            <a:r>
              <a:rPr lang="th-TH" sz="1800" b="1" dirty="0" smtClean="0">
                <a:solidFill>
                  <a:srgbClr val="FF0000"/>
                </a:solidFill>
              </a:rPr>
              <a:t>ราชา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พระองค์</a:t>
            </a:r>
            <a:r>
              <a:rPr lang="th-TH" sz="1800" b="1" dirty="0" smtClean="0">
                <a:solidFill>
                  <a:srgbClr val="FF0000"/>
                </a:solidFill>
              </a:rPr>
              <a:t>ทรงเป็นทุกสิ่ง        </a:t>
            </a:r>
          </a:p>
          <a:p>
            <a:pPr marL="342900" indent="-342900" algn="l"/>
            <a:r>
              <a:rPr lang="th-TH" sz="1800" b="1" dirty="0" smtClean="0">
                <a:solidFill>
                  <a:srgbClr val="FF0000"/>
                </a:solidFill>
              </a:rPr>
              <a:t>และ</a:t>
            </a:r>
            <a:r>
              <a:rPr lang="th-TH" sz="1800" b="1" dirty="0" smtClean="0">
                <a:solidFill>
                  <a:srgbClr val="FF0000"/>
                </a:solidFill>
              </a:rPr>
              <a:t>ข้าขอ (น)มัสการ        </a:t>
            </a:r>
          </a:p>
          <a:p>
            <a:pPr marL="342900" indent="-342900"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th-TH" sz="1800" b="1" dirty="0" smtClean="0">
                <a:solidFill>
                  <a:schemeClr val="bg1"/>
                </a:solidFill>
              </a:rPr>
              <a:t>2.(โอบ)ล้อมด้วย</a:t>
            </a:r>
            <a:r>
              <a:rPr lang="th-TH" sz="1800" b="1" dirty="0" smtClean="0">
                <a:solidFill>
                  <a:schemeClr val="bg1"/>
                </a:solidFill>
              </a:rPr>
              <a:t>สายรุ้ง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</a:rPr>
              <a:t>งาม</a:t>
            </a:r>
            <a:r>
              <a:rPr lang="th-TH" sz="1800" b="1" dirty="0" smtClean="0">
                <a:solidFill>
                  <a:schemeClr val="bg1"/>
                </a:solidFill>
              </a:rPr>
              <a:t>ตระการตา  </a:t>
            </a:r>
          </a:p>
          <a:p>
            <a:pPr marL="342900" indent="-342900" algn="l"/>
            <a:r>
              <a:rPr lang="th-TH" sz="1800" b="1" dirty="0" smtClean="0">
                <a:solidFill>
                  <a:schemeClr val="bg1"/>
                </a:solidFill>
              </a:rPr>
              <a:t>แวว</a:t>
            </a:r>
            <a:r>
              <a:rPr lang="th-TH" sz="1800" b="1" dirty="0" smtClean="0">
                <a:solidFill>
                  <a:schemeClr val="bg1"/>
                </a:solidFill>
              </a:rPr>
              <a:t>วาวด้วย</a:t>
            </a:r>
            <a:r>
              <a:rPr lang="th-TH" sz="1800" b="1" dirty="0" smtClean="0">
                <a:solidFill>
                  <a:schemeClr val="bg1"/>
                </a:solidFill>
              </a:rPr>
              <a:t>สายฟ้า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</a:rPr>
              <a:t>กึกก้อง</a:t>
            </a:r>
            <a:r>
              <a:rPr lang="th-TH" sz="1800" b="1" dirty="0" smtClean="0">
                <a:solidFill>
                  <a:schemeClr val="bg1"/>
                </a:solidFill>
              </a:rPr>
              <a:t>คำราม </a:t>
            </a:r>
          </a:p>
          <a:p>
            <a:pPr marL="342900" indent="-342900" algn="l"/>
            <a:r>
              <a:rPr lang="th-TH" sz="1800" b="1" dirty="0" smtClean="0">
                <a:solidFill>
                  <a:schemeClr val="bg1"/>
                </a:solidFill>
              </a:rPr>
              <a:t>พระ</a:t>
            </a:r>
            <a:r>
              <a:rPr lang="th-TH" sz="1800" b="1" dirty="0" smtClean="0">
                <a:solidFill>
                  <a:schemeClr val="bg1"/>
                </a:solidFill>
              </a:rPr>
              <a:t>พร เกียรติ</a:t>
            </a:r>
            <a:r>
              <a:rPr lang="th-TH" sz="1800" b="1" dirty="0" smtClean="0">
                <a:solidFill>
                  <a:schemeClr val="bg1"/>
                </a:solidFill>
              </a:rPr>
              <a:t>สิริ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ฤทธา </a:t>
            </a:r>
            <a:r>
              <a:rPr lang="th-TH" sz="1800" b="1" dirty="0" smtClean="0">
                <a:solidFill>
                  <a:schemeClr val="bg1"/>
                </a:solidFill>
              </a:rPr>
              <a:t>และพระ</a:t>
            </a:r>
            <a:r>
              <a:rPr lang="th-TH" sz="1800" b="1" dirty="0" smtClean="0">
                <a:solidFill>
                  <a:schemeClr val="bg1"/>
                </a:solidFill>
              </a:rPr>
              <a:t>กำลัง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</a:rPr>
              <a:t>จง</a:t>
            </a:r>
            <a:r>
              <a:rPr lang="th-TH" sz="1800" b="1" dirty="0" smtClean="0">
                <a:solidFill>
                  <a:schemeClr val="bg1"/>
                </a:solidFill>
              </a:rPr>
              <a:t>มี </a:t>
            </a:r>
          </a:p>
          <a:p>
            <a:pPr marL="342900" indent="-342900" algn="l"/>
            <a:r>
              <a:rPr lang="th-TH" sz="1800" b="1" dirty="0" smtClean="0">
                <a:solidFill>
                  <a:schemeClr val="bg1"/>
                </a:solidFill>
              </a:rPr>
              <a:t>แด่</a:t>
            </a:r>
            <a:r>
              <a:rPr lang="th-TH" sz="1800" b="1" dirty="0" smtClean="0">
                <a:solidFill>
                  <a:schemeClr val="bg1"/>
                </a:solidFill>
              </a:rPr>
              <a:t>องค์ราชา ผู้(ทรง)ล้ำ...เลิศ  </a:t>
            </a:r>
          </a:p>
          <a:p>
            <a:pPr marL="342900" indent="-342900" algn="l"/>
            <a:endParaRPr lang="th-TH" sz="1800" b="1" dirty="0" smtClean="0">
              <a:solidFill>
                <a:schemeClr val="bg1"/>
              </a:solidFill>
            </a:endParaRPr>
          </a:p>
          <a:p>
            <a:pPr marL="342900" indent="-342900" algn="l"/>
            <a:r>
              <a:rPr lang="th-TH" sz="1800" b="1" dirty="0" smtClean="0">
                <a:solidFill>
                  <a:schemeClr val="bg1"/>
                </a:solidFill>
              </a:rPr>
              <a:t>3.ความอัศจรรย์ เกินสุดรำพัน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</a:rPr>
              <a:t>เมื่อ</a:t>
            </a:r>
            <a:r>
              <a:rPr lang="th-TH" sz="1800" b="1" dirty="0" smtClean="0">
                <a:solidFill>
                  <a:schemeClr val="bg1"/>
                </a:solidFill>
              </a:rPr>
              <a:t>ข้าได้ร้องออกพระนาม  </a:t>
            </a:r>
          </a:p>
          <a:p>
            <a:pPr marL="342900" indent="-342900" algn="l"/>
            <a:r>
              <a:rPr lang="th-TH" sz="1800" b="1" dirty="0" smtClean="0">
                <a:solidFill>
                  <a:schemeClr val="bg1"/>
                </a:solidFill>
              </a:rPr>
              <a:t>นาม</a:t>
            </a:r>
            <a:r>
              <a:rPr lang="th-TH" sz="1800" b="1" dirty="0" smtClean="0">
                <a:solidFill>
                  <a:schemeClr val="bg1"/>
                </a:solidFill>
              </a:rPr>
              <a:t>พระเยซูทรงฤทธา  </a:t>
            </a:r>
            <a:r>
              <a:rPr lang="th-TH" sz="1800" b="1" dirty="0" smtClean="0">
                <a:solidFill>
                  <a:schemeClr val="bg1"/>
                </a:solidFill>
              </a:rPr>
              <a:t>สาย</a:t>
            </a:r>
            <a:r>
              <a:rPr lang="th-TH" sz="1800" b="1" dirty="0" smtClean="0">
                <a:solidFill>
                  <a:schemeClr val="bg1"/>
                </a:solidFill>
              </a:rPr>
              <a:t>ลมสายน้ำ (แห่ง)ชีวา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บทเพลงแห่งวิวรณ์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บทเพลงแห่งวิวรณ์</dc:title>
  <dc:creator>mary</dc:creator>
  <cp:lastModifiedBy>mary</cp:lastModifiedBy>
  <cp:revision>10</cp:revision>
  <dcterms:created xsi:type="dcterms:W3CDTF">2020-07-04T20:53:53Z</dcterms:created>
  <dcterms:modified xsi:type="dcterms:W3CDTF">2020-07-07T14:27:05Z</dcterms:modified>
</cp:coreProperties>
</file>