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B1ACC-FC78-4DD7-95E4-F9A4CF6457BD}" type="datetimeFigureOut">
              <a:rPr lang="en-US" smtClean="0"/>
              <a:pPr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AF4D1-3301-411E-8D73-9233FC8BD0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คือพระคุณอัศจรรย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60851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คือ</a:t>
            </a:r>
            <a:r>
              <a:rPr lang="th-TH" b="1" dirty="0"/>
              <a:t>พระคุณอัศจรรย์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748464" cy="5112568"/>
          </a:xfrm>
        </p:spPr>
        <p:txBody>
          <a:bodyPr>
            <a:noAutofit/>
          </a:bodyPr>
          <a:lstStyle/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ทรงทำลำยอำนำจ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ควำมบำปและควำม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มืด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มีรักยิ่งใหญ่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ชนะเหนือควำมตำย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รำชำพระสิริ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รำชำเหนือจอมรำชำ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ทรงสะเทือนพื้น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ด้วยเสียงสำยฟ้ำ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ฟำด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ทำให้เรำทึ่ง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ในฤทธำนุภำพ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รำชำพระสิริ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รำชำเหนือจอมรำชำ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h-TH" sz="1700" b="1" dirty="0" smtClean="0">
                <a:solidFill>
                  <a:srgbClr val="FF0000"/>
                </a:solidFill>
              </a:rPr>
              <a:t>คือพระคุณ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th-TH" sz="1700" b="1" dirty="0" smtClean="0">
                <a:solidFill>
                  <a:srgbClr val="FF0000"/>
                </a:solidFill>
              </a:rPr>
              <a:t>อัศจรรย์  ควำมรักมั่นคงนิ</a:t>
            </a:r>
            <a:r>
              <a:rPr lang="th-TH" sz="1700" b="1" dirty="0" smtClean="0">
                <a:solidFill>
                  <a:srgbClr val="FF0000"/>
                </a:solidFill>
              </a:rPr>
              <a:t>รันดร์</a:t>
            </a:r>
            <a:r>
              <a:rPr lang="en-US" sz="1700" b="1" dirty="0" smtClean="0">
                <a:solidFill>
                  <a:srgbClr val="FF0000"/>
                </a:solidFill>
              </a:rPr>
              <a:t>  </a:t>
            </a:r>
            <a:r>
              <a:rPr lang="th-TH" sz="1700" b="1" dirty="0" smtClean="0">
                <a:solidFill>
                  <a:srgbClr val="FF0000"/>
                </a:solidFill>
              </a:rPr>
              <a:t>ที่</a:t>
            </a:r>
            <a:r>
              <a:rPr lang="th-TH" sz="1700" b="1" dirty="0" smtClean="0">
                <a:solidFill>
                  <a:srgbClr val="FF0000"/>
                </a:solidFill>
              </a:rPr>
              <a:t>ทรงยอมรับบำปฉัน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th-TH" sz="1700" b="1" dirty="0" smtClean="0">
                <a:solidFill>
                  <a:srgbClr val="FF0000"/>
                </a:solidFill>
              </a:rPr>
              <a:t>ถูกตรึงกำงเขนแทนฉัน</a:t>
            </a:r>
          </a:p>
          <a:p>
            <a:pPr algn="l"/>
            <a:r>
              <a:rPr lang="th-TH" sz="1700" b="1" dirty="0" smtClean="0">
                <a:solidFill>
                  <a:srgbClr val="FF0000"/>
                </a:solidFill>
              </a:rPr>
              <a:t>พระองค์ยอมวำยชีวี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th-TH" sz="1700" b="1" dirty="0" smtClean="0">
                <a:solidFill>
                  <a:srgbClr val="FF0000"/>
                </a:solidFill>
              </a:rPr>
              <a:t>เพื่อฉันได้มี</a:t>
            </a:r>
            <a:r>
              <a:rPr lang="th-TH" sz="1700" b="1" dirty="0" smtClean="0">
                <a:solidFill>
                  <a:srgbClr val="FF0000"/>
                </a:solidFill>
              </a:rPr>
              <a:t>เสรี</a:t>
            </a:r>
            <a:r>
              <a:rPr lang="en-US" sz="1700" b="1" dirty="0" smtClean="0">
                <a:solidFill>
                  <a:srgbClr val="FF0000"/>
                </a:solidFill>
              </a:rPr>
              <a:t>  </a:t>
            </a:r>
            <a:r>
              <a:rPr lang="th-TH" sz="1700" b="1" dirty="0" smtClean="0">
                <a:solidFill>
                  <a:srgbClr val="FF0000"/>
                </a:solidFill>
              </a:rPr>
              <a:t>โอ</a:t>
            </a:r>
            <a:r>
              <a:rPr lang="th-TH" sz="1700" b="1" dirty="0" smtClean="0">
                <a:solidFill>
                  <a:srgbClr val="FF0000"/>
                </a:solidFill>
              </a:rPr>
              <a:t>โอ้</a:t>
            </a:r>
            <a:r>
              <a:rPr lang="en-US" sz="1700" b="1" dirty="0" smtClean="0">
                <a:solidFill>
                  <a:srgbClr val="FF0000"/>
                </a:solidFill>
              </a:rPr>
              <a:t>… </a:t>
            </a:r>
            <a:r>
              <a:rPr lang="th-TH" sz="1700" b="1" dirty="0" smtClean="0">
                <a:solidFill>
                  <a:srgbClr val="FF0000"/>
                </a:solidFill>
              </a:rPr>
              <a:t>สรรเสริญพระเยซู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th-TH" sz="1700" b="1" dirty="0" smtClean="0">
                <a:solidFill>
                  <a:srgbClr val="FF0000"/>
                </a:solidFill>
              </a:rPr>
              <a:t>ทั้งสิ้นทรงทเพื่อฉัน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endParaRPr lang="th-TH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ใจสับสนวุ่นวำย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ทรงประทำนควำม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สุข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ลูกกำพร้ำมำ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ทรงรับไว้เป็นบุตร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รำชำพระสิริ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รำชำเหนือจอมรำชำ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ทรงครองประชำชำติ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ด้วยควำมจริงเที่ยง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ธรรม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พักตร์ดุจตะวัน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เปล่งฉำยแสงแรงกล้ำ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รำชำพระสิริ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รำชำเหนือจอมรำชำ</a:t>
            </a:r>
          </a:p>
          <a:p>
            <a:pPr algn="l"/>
            <a:endParaRPr lang="th-TH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พระสิริ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คู่ควร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แด่พระองค์</a:t>
            </a:r>
          </a:p>
          <a:p>
            <a:pPr algn="l"/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องค์รำชำ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ผู้ทรง มีชัยเหนือควำม</a:t>
            </a:r>
            <a:r>
              <a:rPr lang="th-TH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ตำย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th-TH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164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คือพระคุณอัศจรรย์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คือพระคุณอัศจรรย์ </dc:title>
  <dc:creator>mary</dc:creator>
  <cp:lastModifiedBy>mary</cp:lastModifiedBy>
  <cp:revision>18</cp:revision>
  <dcterms:created xsi:type="dcterms:W3CDTF">2020-07-13T20:44:41Z</dcterms:created>
  <dcterms:modified xsi:type="dcterms:W3CDTF">2020-07-14T16:08:40Z</dcterms:modified>
</cp:coreProperties>
</file>