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83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266C2-994E-4D44-9A21-DEE94002D533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1BCFF-806C-44E5-8DD1-91CD5E38D5A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1916-4920-460A-A4E3-2600FA0F8272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5859-2978-4A8A-A06A-B0F16947D1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1916-4920-460A-A4E3-2600FA0F8272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5859-2978-4A8A-A06A-B0F16947D1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1916-4920-460A-A4E3-2600FA0F8272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5859-2978-4A8A-A06A-B0F16947D1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1916-4920-460A-A4E3-2600FA0F8272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5859-2978-4A8A-A06A-B0F16947D1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1916-4920-460A-A4E3-2600FA0F8272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5859-2978-4A8A-A06A-B0F16947D1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1916-4920-460A-A4E3-2600FA0F8272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5859-2978-4A8A-A06A-B0F16947D1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1916-4920-460A-A4E3-2600FA0F8272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5859-2978-4A8A-A06A-B0F16947D1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1916-4920-460A-A4E3-2600FA0F8272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5859-2978-4A8A-A06A-B0F16947D1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1916-4920-460A-A4E3-2600FA0F8272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5859-2978-4A8A-A06A-B0F16947D1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1916-4920-460A-A4E3-2600FA0F8272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5859-2978-4A8A-A06A-B0F16947D1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1916-4920-460A-A4E3-2600FA0F8272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5859-2978-4A8A-A06A-B0F16947D1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C1916-4920-460A-A4E3-2600FA0F8272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65859-2978-4A8A-A06A-B0F16947D1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beautiful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493204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ما أجمل اسم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104" y="0"/>
            <a:ext cx="2808312" cy="548680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ما أجمل اسمك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944" y="1052736"/>
            <a:ext cx="4824536" cy="5112568"/>
          </a:xfrm>
        </p:spPr>
        <p:txBody>
          <a:bodyPr>
            <a:normAutofit fontScale="40000" lnSpcReduction="20000"/>
          </a:bodyPr>
          <a:lstStyle/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كنت الكلمة في البدء                واحدًا مع الـــــــــــــلــــــــــــــــه 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مجدك المعلن في الخلق          ظاهرًا فــــيـــــك الآن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ما أجمل اسمك          ما أجمل اسمك    اسم يــــــســــــــــوع ملكي                      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ما أجمل اسمك          ليس له نظير     ما أجمل اسمك اسم يـــســــوع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كنت تريد لنا السماء              فـأحضرتها لنا 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حبك محي خطيئتي              لا شيء يفصلني عنك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ما أجمل اسمك          ما أجمل اسمك    اسم يــــــســــــــــوع ملكي                  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ما أجمل اسمك          ليس له نظير     ما أجمل اسمك اسم يـــســــوع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غلبت الموت    انشق الحجاب    أسكتت كبرياء القبر                  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السماء تهلل      تسبِح وتفرح     أقمتنا إلي الحياة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ليس اسم آخر   يخلص يحرر    يعطي الحياة والأمان                   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لك كل الملك  لك كل المجد      اسمك فوق كل اسم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ما أعظم اسمك          ما أعظم اسمك     اسم يــــــســــــــــوع ملكي                     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ما أعظم اسمك          </a:t>
            </a:r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ليس له نظير     ما أعظم اسمك اسم يـــســــوع</a:t>
            </a:r>
          </a:p>
          <a:p>
            <a:pPr algn="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130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ما أجمل اسمك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ما أجمل اسمك</dc:title>
  <dc:creator>mary</dc:creator>
  <cp:lastModifiedBy>mary</cp:lastModifiedBy>
  <cp:revision>5</cp:revision>
  <dcterms:created xsi:type="dcterms:W3CDTF">2020-07-31T16:02:01Z</dcterms:created>
  <dcterms:modified xsi:type="dcterms:W3CDTF">2020-07-31T21:07:03Z</dcterms:modified>
</cp:coreProperties>
</file>