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0BD6-1CB0-4C9F-AAF0-32047782432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1B8E-B1BC-400C-B3BE-137148DF5D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0BD6-1CB0-4C9F-AAF0-32047782432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1B8E-B1BC-400C-B3BE-137148DF5D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0BD6-1CB0-4C9F-AAF0-32047782432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1B8E-B1BC-400C-B3BE-137148DF5D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0BD6-1CB0-4C9F-AAF0-32047782432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1B8E-B1BC-400C-B3BE-137148DF5D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0BD6-1CB0-4C9F-AAF0-32047782432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1B8E-B1BC-400C-B3BE-137148DF5D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0BD6-1CB0-4C9F-AAF0-32047782432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1B8E-B1BC-400C-B3BE-137148DF5D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0BD6-1CB0-4C9F-AAF0-32047782432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1B8E-B1BC-400C-B3BE-137148DF5D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0BD6-1CB0-4C9F-AAF0-32047782432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1B8E-B1BC-400C-B3BE-137148DF5D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0BD6-1CB0-4C9F-AAF0-32047782432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1B8E-B1BC-400C-B3BE-137148DF5D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0BD6-1CB0-4C9F-AAF0-32047782432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1B8E-B1BC-400C-B3BE-137148DF5D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0BD6-1CB0-4C9F-AAF0-32047782432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1B8E-B1BC-400C-B3BE-137148DF5D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90BD6-1CB0-4C9F-AAF0-32047782432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71B8E-B1BC-400C-B3BE-137148DF5D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evelation Song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שיר ההתגלו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2736304" cy="260647"/>
          </a:xfrm>
        </p:spPr>
        <p:txBody>
          <a:bodyPr>
            <a:normAutofit fontScale="90000"/>
          </a:bodyPr>
          <a:lstStyle/>
          <a:p>
            <a:r>
              <a:rPr lang="he-IL" dirty="0" smtClean="0">
                <a:solidFill>
                  <a:schemeClr val="bg1"/>
                </a:solidFill>
              </a:rPr>
              <a:t>שיר ההתגלות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92" y="620688"/>
            <a:ext cx="2840360" cy="5688632"/>
          </a:xfrm>
        </p:spPr>
        <p:txBody>
          <a:bodyPr>
            <a:noAutofit/>
          </a:bodyPr>
          <a:lstStyle/>
          <a:p>
            <a:pPr algn="r"/>
            <a:r>
              <a:rPr lang="he-IL" sz="1400" b="1" dirty="0" smtClean="0">
                <a:solidFill>
                  <a:schemeClr val="bg1"/>
                </a:solidFill>
              </a:rPr>
              <a:t>ראוי היה... הטלה אשר הרוג</a:t>
            </a:r>
          </a:p>
          <a:p>
            <a:pPr algn="r"/>
            <a:r>
              <a:rPr lang="he-IL" sz="1400" b="1" dirty="0" smtClean="0">
                <a:solidFill>
                  <a:schemeClr val="bg1"/>
                </a:solidFill>
              </a:rPr>
              <a:t>קדוש, קדוש הוא</a:t>
            </a:r>
          </a:p>
          <a:p>
            <a:pPr algn="r"/>
            <a:r>
              <a:rPr lang="he-IL" sz="1400" b="1" dirty="0" smtClean="0">
                <a:solidFill>
                  <a:schemeClr val="bg1"/>
                </a:solidFill>
              </a:rPr>
              <a:t>תשירו שיר חדש... לו אשר יושב</a:t>
            </a:r>
          </a:p>
          <a:p>
            <a:pPr algn="r"/>
            <a:r>
              <a:rPr lang="he-IL" sz="1400" b="1" dirty="0" smtClean="0">
                <a:solidFill>
                  <a:schemeClr val="bg1"/>
                </a:solidFill>
              </a:rPr>
              <a:t>על כסא הרחמים בגן-עדן</a:t>
            </a:r>
          </a:p>
          <a:p>
            <a:pPr algn="r"/>
            <a:r>
              <a:rPr lang="he-IL" sz="700" b="1" dirty="0" smtClean="0">
                <a:solidFill>
                  <a:schemeClr val="tx1"/>
                </a:solidFill>
              </a:rPr>
              <a:t> </a:t>
            </a:r>
          </a:p>
          <a:p>
            <a:pPr algn="r"/>
            <a:r>
              <a:rPr lang="he-IL" sz="1400" b="1" dirty="0" smtClean="0">
                <a:solidFill>
                  <a:srgbClr val="FF0000"/>
                </a:solidFill>
              </a:rPr>
              <a:t>פזמון</a:t>
            </a:r>
          </a:p>
          <a:p>
            <a:pPr algn="r"/>
            <a:r>
              <a:rPr lang="he-IL" sz="1400" b="1" dirty="0" smtClean="0">
                <a:solidFill>
                  <a:srgbClr val="FF0000"/>
                </a:solidFill>
              </a:rPr>
              <a:t>קדוש, קדוש, קדוש</a:t>
            </a:r>
          </a:p>
          <a:p>
            <a:pPr algn="r"/>
            <a:r>
              <a:rPr lang="he-IL" sz="1400" b="1" dirty="0" smtClean="0">
                <a:solidFill>
                  <a:srgbClr val="FF0000"/>
                </a:solidFill>
              </a:rPr>
              <a:t>הקדוש ברוך הוא</a:t>
            </a:r>
          </a:p>
          <a:p>
            <a:pPr algn="r"/>
            <a:r>
              <a:rPr lang="he-IL" sz="1400" b="1" dirty="0" smtClean="0">
                <a:solidFill>
                  <a:srgbClr val="FF0000"/>
                </a:solidFill>
              </a:rPr>
              <a:t>אשר היה ויהיה</a:t>
            </a:r>
          </a:p>
          <a:p>
            <a:pPr algn="r"/>
            <a:r>
              <a:rPr lang="he-IL" sz="1400" b="1" dirty="0" smtClean="0">
                <a:solidFill>
                  <a:srgbClr val="FF0000"/>
                </a:solidFill>
              </a:rPr>
              <a:t>אם כל הבריאה אני שר</a:t>
            </a:r>
          </a:p>
          <a:p>
            <a:pPr algn="r"/>
            <a:r>
              <a:rPr lang="he-IL" sz="1400" b="1" dirty="0" smtClean="0">
                <a:solidFill>
                  <a:srgbClr val="FF0000"/>
                </a:solidFill>
              </a:rPr>
              <a:t>שבחו את מלך המלכים</a:t>
            </a:r>
          </a:p>
          <a:p>
            <a:pPr algn="r"/>
            <a:r>
              <a:rPr lang="he-IL" sz="1400" b="1" dirty="0" smtClean="0">
                <a:solidFill>
                  <a:srgbClr val="FF0000"/>
                </a:solidFill>
              </a:rPr>
              <a:t>אתה הכל בשבילי</a:t>
            </a:r>
          </a:p>
          <a:p>
            <a:pPr algn="r"/>
            <a:r>
              <a:rPr lang="he-IL" sz="1400" b="1" dirty="0" smtClean="0">
                <a:solidFill>
                  <a:srgbClr val="FF0000"/>
                </a:solidFill>
              </a:rPr>
              <a:t>ואני אעריץ אותך\\</a:t>
            </a:r>
          </a:p>
          <a:p>
            <a:pPr algn="r"/>
            <a:r>
              <a:rPr lang="he-IL" sz="700" b="1" dirty="0" smtClean="0">
                <a:solidFill>
                  <a:schemeClr val="tx1"/>
                </a:solidFill>
              </a:rPr>
              <a:t> </a:t>
            </a:r>
          </a:p>
          <a:p>
            <a:pPr algn="r"/>
            <a:r>
              <a:rPr lang="he-IL" sz="1400" b="1" dirty="0" smtClean="0">
                <a:solidFill>
                  <a:schemeClr val="bg1"/>
                </a:solidFill>
              </a:rPr>
              <a:t>לבוש בקשתות של צבעים חיים</a:t>
            </a:r>
          </a:p>
          <a:p>
            <a:pPr algn="r"/>
            <a:r>
              <a:rPr lang="he-IL" sz="1400" b="1" dirty="0" smtClean="0">
                <a:solidFill>
                  <a:schemeClr val="bg1"/>
                </a:solidFill>
              </a:rPr>
              <a:t>הבזקים של בזק ... רעם מתגלגל</a:t>
            </a:r>
          </a:p>
          <a:p>
            <a:pPr algn="r"/>
            <a:r>
              <a:rPr lang="he-IL" sz="1400" b="1" dirty="0" smtClean="0">
                <a:solidFill>
                  <a:schemeClr val="bg1"/>
                </a:solidFill>
              </a:rPr>
              <a:t>ברכה וכבוד, כוח</a:t>
            </a:r>
          </a:p>
          <a:p>
            <a:pPr algn="r"/>
            <a:r>
              <a:rPr lang="he-IL" sz="1400" b="1" dirty="0" smtClean="0">
                <a:solidFill>
                  <a:schemeClr val="bg1"/>
                </a:solidFill>
              </a:rPr>
              <a:t>ותהילה וכוח יהיה לך</a:t>
            </a:r>
          </a:p>
          <a:p>
            <a:pPr algn="r"/>
            <a:r>
              <a:rPr lang="he-IL" sz="1400" b="1" dirty="0" smtClean="0">
                <a:solidFill>
                  <a:schemeClr val="bg1"/>
                </a:solidFill>
              </a:rPr>
              <a:t>המלך הכחם היחיד</a:t>
            </a:r>
          </a:p>
          <a:p>
            <a:pPr algn="r"/>
            <a:r>
              <a:rPr lang="he-IL" sz="700" b="1" dirty="0" smtClean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he-IL" sz="1400" b="1" dirty="0" smtClean="0">
                <a:solidFill>
                  <a:schemeClr val="bg1"/>
                </a:solidFill>
              </a:rPr>
              <a:t>מלא פלא... יראת פלא</a:t>
            </a:r>
          </a:p>
          <a:p>
            <a:pPr algn="r"/>
            <a:r>
              <a:rPr lang="he-IL" sz="1400" b="1" dirty="0" smtClean="0">
                <a:solidFill>
                  <a:schemeClr val="bg1"/>
                </a:solidFill>
              </a:rPr>
              <a:t>בהזכרת שמך</a:t>
            </a:r>
          </a:p>
          <a:p>
            <a:pPr algn="r"/>
            <a:r>
              <a:rPr lang="he-IL" sz="1400" b="1" dirty="0" smtClean="0">
                <a:solidFill>
                  <a:schemeClr val="bg1"/>
                </a:solidFill>
              </a:rPr>
              <a:t>ישו שמך הוא כוח</a:t>
            </a:r>
          </a:p>
          <a:p>
            <a:pPr algn="r"/>
            <a:r>
              <a:rPr lang="he-IL" sz="1400" b="1" dirty="0" smtClean="0">
                <a:solidFill>
                  <a:schemeClr val="bg1"/>
                </a:solidFill>
              </a:rPr>
              <a:t>נשימה ומים חיים</a:t>
            </a:r>
          </a:p>
          <a:p>
            <a:pPr algn="r"/>
            <a:r>
              <a:rPr lang="he-IL" sz="1400" b="1" dirty="0" smtClean="0">
                <a:solidFill>
                  <a:schemeClr val="bg1"/>
                </a:solidFill>
              </a:rPr>
              <a:t>כזה מסתורין... כן</a:t>
            </a:r>
          </a:p>
          <a:p>
            <a:pPr algn="r"/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94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שיר ההתגלות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שיר ההתגלות </dc:title>
  <dc:creator>mary</dc:creator>
  <cp:lastModifiedBy>mary</cp:lastModifiedBy>
  <cp:revision>3</cp:revision>
  <dcterms:created xsi:type="dcterms:W3CDTF">2020-07-08T18:31:59Z</dcterms:created>
  <dcterms:modified xsi:type="dcterms:W3CDTF">2020-07-08T19:08:17Z</dcterms:modified>
</cp:coreProperties>
</file>