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DDE48B-C110-43DA-A15E-A07A7352059C}" type="datetimeFigureOut">
              <a:rPr lang="en-US" smtClean="0"/>
              <a:t>7/10/2020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8F23-DB61-4B4C-84ED-5B669F34E9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Surrender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сдаюсь, Бо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87824" y="1"/>
            <a:ext cx="3384376" cy="40466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az-Cyrl-AZ" b="1" dirty="0" smtClean="0"/>
              <a:t>Я </a:t>
            </a:r>
            <a:r>
              <a:rPr lang="az-Cyrl-AZ" b="1" dirty="0"/>
              <a:t>сдаюсь, Бог</a:t>
            </a:r>
            <a:r>
              <a:rPr lang="az-Cyrl-AZ" dirty="0"/>
              <a:t/>
            </a:r>
            <a:br>
              <a:rPr lang="az-Cyrl-AZ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476672"/>
            <a:ext cx="4968552" cy="5688632"/>
          </a:xfrm>
        </p:spPr>
        <p:txBody>
          <a:bodyPr>
            <a:noAutofit/>
          </a:bodyPr>
          <a:lstStyle/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Здесь опять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преклоню себя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все отдам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Тебе все отдам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К Себе сейчас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Бог, приближай меня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Отчаянно 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Жажду Тебя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Я сдаюсь, Бог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Голод мой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Своей благодатью, Бог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Сейчас утоли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Мой дух напои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Тянусь душой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Верю, крик слышишь мой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Прошу, говори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Со мной говори</a:t>
            </a: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ПРИПЕВ: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Я сдаюсь, Бог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Я сдаюсь, Бог</a:t>
            </a:r>
          </a:p>
          <a:p>
            <a:pPr algn="l"/>
            <a:r>
              <a:rPr lang="ru-RU" sz="1800" b="1" dirty="0" smtClean="0">
                <a:solidFill>
                  <a:srgbClr val="FF0000"/>
                </a:solidFill>
              </a:rPr>
              <a:t>Чтобы познать Тебя</a:t>
            </a:r>
            <a:r>
              <a:rPr lang="en-US" sz="1800" b="1" dirty="0" smtClean="0">
                <a:solidFill>
                  <a:srgbClr val="FF0000"/>
                </a:solidFill>
              </a:rPr>
              <a:t>  </a:t>
            </a:r>
            <a:r>
              <a:rPr lang="ru-RU" sz="1800" b="1" dirty="0" smtClean="0">
                <a:solidFill>
                  <a:srgbClr val="FF0000"/>
                </a:solidFill>
              </a:rPr>
              <a:t>Еще больше знать Тебя</a:t>
            </a:r>
            <a:r>
              <a:rPr lang="en-US" sz="1800" b="1" dirty="0" smtClean="0">
                <a:solidFill>
                  <a:srgbClr val="FF0000"/>
                </a:solidFill>
              </a:rPr>
              <a:t>(x2)</a:t>
            </a:r>
            <a:endParaRPr lang="ru-RU" sz="1800" b="1" dirty="0" smtClean="0">
              <a:solidFill>
                <a:srgbClr val="FF0000"/>
              </a:solidFill>
            </a:endParaRPr>
          </a:p>
          <a:p>
            <a:pPr algn="l"/>
            <a:endParaRPr lang="ru-RU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МОСТИК: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Сильным ветром Ты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 мне, Иисус, дыши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жизни моей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Волей Своей правь Ты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Словно мощный шторм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Потряси меня, Бог</a:t>
            </a:r>
          </a:p>
          <a:p>
            <a:pPr algn="l"/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 жизни моей</a:t>
            </a:r>
            <a:r>
              <a:rPr 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Волей Своей правь Ты</a:t>
            </a:r>
          </a:p>
          <a:p>
            <a:pPr algn="l"/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101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Я сдаюсь, Бог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Я сдаюсь, Бог </dc:title>
  <dc:creator>mary</dc:creator>
  <cp:lastModifiedBy>mary</cp:lastModifiedBy>
  <cp:revision>5</cp:revision>
  <dcterms:created xsi:type="dcterms:W3CDTF">2020-07-10T16:25:58Z</dcterms:created>
  <dcterms:modified xsi:type="dcterms:W3CDTF">2020-07-10T20:07:59Z</dcterms:modified>
</cp:coreProperties>
</file>