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3B128-D958-4781-93EB-673113D34331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F27F3-EB3B-40B1-B61D-CCB023D8C8E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od Good Fath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30669" y="1676400"/>
            <a:ext cx="4613331" cy="4113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ы благой От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72408" cy="404664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Ты благой Отец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680"/>
            <a:ext cx="7020272" cy="604867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слышал миллионы историй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том, кто Ты есть такой.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я слышал нежный шепот любви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Твоей в тиши ночной.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сказал мне, что ты доволен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не одинок.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Ты благой Отец, Это Ты, это Ты, это Ты.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Ты меня возлюбил. Это я, я Твой сын, я Твой сын.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ищем миллионы ответов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широких просторах Земли.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я знаю, в Тебе есть ответы,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ты приготовил для нас.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Ведь Ты знаешь, что нужно для нас,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Прежде чем мы спросим Тебя.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Мост.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прекрасен во всех путях.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прекрасен во всех путях.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прекрасен во всех путях Твоих.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Любовь Твоя несколько прекрасна,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я не могу описать.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Твой такой безграничный,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мне это сложно понять.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зовешь нас глубже еще,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зовешь нас глубже еще,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зовешь нас глубже еще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Погрузиться в Твою любовь.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172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Ты благой Отец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Ты благой Отец</dc:title>
  <dc:creator>mary</dc:creator>
  <cp:lastModifiedBy>mary</cp:lastModifiedBy>
  <cp:revision>8</cp:revision>
  <dcterms:created xsi:type="dcterms:W3CDTF">2020-07-23T16:12:47Z</dcterms:created>
  <dcterms:modified xsi:type="dcterms:W3CDTF">2020-07-23T17:22:09Z</dcterms:modified>
</cp:coreProperties>
</file>