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2C7F9-B49C-41F7-B571-FB530C488AB3}" type="datetimeFigureOut">
              <a:rPr lang="en-US" smtClean="0"/>
              <a:pPr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0F8C-1D7A-4BE4-BF8D-2A2BF61485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2C7F9-B49C-41F7-B571-FB530C488AB3}" type="datetimeFigureOut">
              <a:rPr lang="en-US" smtClean="0"/>
              <a:pPr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0F8C-1D7A-4BE4-BF8D-2A2BF61485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2C7F9-B49C-41F7-B571-FB530C488AB3}" type="datetimeFigureOut">
              <a:rPr lang="en-US" smtClean="0"/>
              <a:pPr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0F8C-1D7A-4BE4-BF8D-2A2BF61485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2C7F9-B49C-41F7-B571-FB530C488AB3}" type="datetimeFigureOut">
              <a:rPr lang="en-US" smtClean="0"/>
              <a:pPr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0F8C-1D7A-4BE4-BF8D-2A2BF61485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2C7F9-B49C-41F7-B571-FB530C488AB3}" type="datetimeFigureOut">
              <a:rPr lang="en-US" smtClean="0"/>
              <a:pPr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0F8C-1D7A-4BE4-BF8D-2A2BF61485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2C7F9-B49C-41F7-B571-FB530C488AB3}" type="datetimeFigureOut">
              <a:rPr lang="en-US" smtClean="0"/>
              <a:pPr/>
              <a:t>7/31/2020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0F8C-1D7A-4BE4-BF8D-2A2BF61485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2C7F9-B49C-41F7-B571-FB530C488AB3}" type="datetimeFigureOut">
              <a:rPr lang="en-US" smtClean="0"/>
              <a:pPr/>
              <a:t>7/31/2020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0F8C-1D7A-4BE4-BF8D-2A2BF61485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2C7F9-B49C-41F7-B571-FB530C488AB3}" type="datetimeFigureOut">
              <a:rPr lang="en-US" smtClean="0"/>
              <a:pPr/>
              <a:t>7/31/2020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0F8C-1D7A-4BE4-BF8D-2A2BF61485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2C7F9-B49C-41F7-B571-FB530C488AB3}" type="datetimeFigureOut">
              <a:rPr lang="en-US" smtClean="0"/>
              <a:pPr/>
              <a:t>7/31/2020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0F8C-1D7A-4BE4-BF8D-2A2BF61485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2C7F9-B49C-41F7-B571-FB530C488AB3}" type="datetimeFigureOut">
              <a:rPr lang="en-US" smtClean="0"/>
              <a:pPr/>
              <a:t>7/31/2020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0F8C-1D7A-4BE4-BF8D-2A2BF61485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2C7F9-B49C-41F7-B571-FB530C488AB3}" type="datetimeFigureOut">
              <a:rPr lang="en-US" smtClean="0"/>
              <a:pPr/>
              <a:t>7/31/2020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990F8C-1D7A-4BE4-BF8D-2A2BF61485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C2C7F9-B49C-41F7-B571-FB530C488AB3}" type="datetimeFigureOut">
              <a:rPr lang="en-US" smtClean="0"/>
              <a:pPr/>
              <a:t>7/31/2020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990F8C-1D7A-4BE4-BF8D-2A2BF61485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hat a beautiful nam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3995936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Твоё Имя прекрасно, Бог!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43808" y="0"/>
            <a:ext cx="5328592" cy="404663"/>
          </a:xfrm>
        </p:spPr>
        <p:txBody>
          <a:bodyPr>
            <a:noAutofit/>
          </a:bodyPr>
          <a:lstStyle/>
          <a:p>
            <a:r>
              <a:rPr lang="az-Cyrl-AZ" sz="3600" b="1" dirty="0" smtClean="0"/>
              <a:t>Твоё Имя прекрасно, Бог!</a:t>
            </a:r>
            <a:endParaRPr lang="en-US" sz="36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38736" y="404664"/>
            <a:ext cx="6805264" cy="6120680"/>
          </a:xfrm>
        </p:spPr>
        <p:txBody>
          <a:bodyPr>
            <a:noAutofit/>
          </a:bodyPr>
          <a:lstStyle/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V1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Иисус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в начале Ты был Словом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Всевышним был Одно,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слава, скрытая в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творении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Тебе явилась, наш Христос.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Ch</a:t>
            </a:r>
            <a:r>
              <a:rPr lang="en-US" sz="1600" b="1" dirty="0" err="1" smtClean="0">
                <a:solidFill>
                  <a:srgbClr val="FF0000"/>
                </a:solidFill>
              </a:rPr>
              <a:t>orus</a:t>
            </a:r>
            <a:r>
              <a:rPr lang="ru-RU" sz="1600" b="1" dirty="0" smtClean="0">
                <a:solidFill>
                  <a:srgbClr val="FF0000"/>
                </a:solidFill>
              </a:rPr>
              <a:t>1: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</a:rPr>
              <a:t>Твоё </a:t>
            </a:r>
            <a:r>
              <a:rPr lang="ru-RU" sz="1600" b="1" dirty="0" smtClean="0">
                <a:solidFill>
                  <a:srgbClr val="FF0000"/>
                </a:solidFill>
              </a:rPr>
              <a:t>Имя прекрасно, Бог</a:t>
            </a:r>
            <a:r>
              <a:rPr lang="ru-RU" sz="1600" b="1" dirty="0" smtClean="0">
                <a:solidFill>
                  <a:srgbClr val="FF0000"/>
                </a:solidFill>
              </a:rPr>
              <a:t>.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ru-RU" sz="1600" b="1" dirty="0" smtClean="0">
                <a:solidFill>
                  <a:srgbClr val="FF0000"/>
                </a:solidFill>
              </a:rPr>
              <a:t>Твоё </a:t>
            </a:r>
            <a:r>
              <a:rPr lang="ru-RU" sz="1600" b="1" dirty="0" smtClean="0">
                <a:solidFill>
                  <a:srgbClr val="FF0000"/>
                </a:solidFill>
              </a:rPr>
              <a:t>Имя прекрасно, Бог...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Ты Царь мой - Иисус Христос</a:t>
            </a:r>
            <a:r>
              <a:rPr lang="ru-RU" sz="1600" b="1" dirty="0" smtClean="0">
                <a:solidFill>
                  <a:srgbClr val="FF0000"/>
                </a:solidFill>
              </a:rPr>
              <a:t>!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ru-RU" sz="1600" b="1" dirty="0" smtClean="0">
                <a:solidFill>
                  <a:srgbClr val="FF0000"/>
                </a:solidFill>
              </a:rPr>
              <a:t>Твоё </a:t>
            </a:r>
            <a:r>
              <a:rPr lang="ru-RU" sz="1600" b="1" dirty="0" smtClean="0">
                <a:solidFill>
                  <a:srgbClr val="FF0000"/>
                </a:solidFill>
              </a:rPr>
              <a:t>Имя прекрасно, Бог!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Ни с чем не сравнить Его</a:t>
            </a:r>
            <a:r>
              <a:rPr lang="ru-RU" sz="1600" b="1" dirty="0" smtClean="0">
                <a:solidFill>
                  <a:srgbClr val="FF0000"/>
                </a:solidFill>
              </a:rPr>
              <a:t>!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ru-RU" sz="1600" b="1" dirty="0" smtClean="0">
                <a:solidFill>
                  <a:srgbClr val="FF0000"/>
                </a:solidFill>
              </a:rPr>
              <a:t>Твоё </a:t>
            </a:r>
            <a:r>
              <a:rPr lang="ru-RU" sz="1600" b="1" dirty="0" smtClean="0">
                <a:solidFill>
                  <a:srgbClr val="FF0000"/>
                </a:solidFill>
              </a:rPr>
              <a:t>Имя прекрасно, Бог</a:t>
            </a:r>
            <a:r>
              <a:rPr lang="ru-RU" sz="1600" b="1" dirty="0" smtClean="0">
                <a:solidFill>
                  <a:srgbClr val="FF0000"/>
                </a:solidFill>
              </a:rPr>
              <a:t>,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ru-RU" sz="1600" b="1" dirty="0" smtClean="0">
                <a:solidFill>
                  <a:srgbClr val="FF0000"/>
                </a:solidFill>
              </a:rPr>
              <a:t>Иисус </a:t>
            </a:r>
            <a:r>
              <a:rPr lang="ru-RU" sz="1600" b="1" dirty="0" smtClean="0">
                <a:solidFill>
                  <a:srgbClr val="FF0000"/>
                </a:solidFill>
              </a:rPr>
              <a:t>- Господь мой!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V2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Мечтал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Ты в вечности быть с нами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Иисус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Ты Сам спустился к нам.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Твоя любовь покрыла грех мой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Теперь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мы вместе навсегда!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Ch</a:t>
            </a:r>
            <a:r>
              <a:rPr lang="en-US" sz="1600" b="1" dirty="0" err="1" smtClean="0">
                <a:solidFill>
                  <a:srgbClr val="FF0000"/>
                </a:solidFill>
              </a:rPr>
              <a:t>orus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</a:rPr>
              <a:t>2: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</a:rPr>
              <a:t>Твоё </a:t>
            </a:r>
            <a:r>
              <a:rPr lang="ru-RU" sz="1600" b="1" dirty="0" smtClean="0">
                <a:solidFill>
                  <a:srgbClr val="FF0000"/>
                </a:solidFill>
              </a:rPr>
              <a:t>Имя чудесно, Бог</a:t>
            </a:r>
            <a:r>
              <a:rPr lang="ru-RU" sz="1600" b="1" dirty="0" smtClean="0">
                <a:solidFill>
                  <a:srgbClr val="FF0000"/>
                </a:solidFill>
              </a:rPr>
              <a:t>!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ru-RU" sz="1600" b="1" dirty="0" smtClean="0">
                <a:solidFill>
                  <a:srgbClr val="FF0000"/>
                </a:solidFill>
              </a:rPr>
              <a:t>Твоё </a:t>
            </a:r>
            <a:r>
              <a:rPr lang="ru-RU" sz="1600" b="1" dirty="0" smtClean="0">
                <a:solidFill>
                  <a:srgbClr val="FF0000"/>
                </a:solidFill>
              </a:rPr>
              <a:t>Имя чудесно, Бог!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Ты Царь мой - Иисус Христос</a:t>
            </a:r>
            <a:r>
              <a:rPr lang="ru-RU" sz="1600" b="1" dirty="0" smtClean="0">
                <a:solidFill>
                  <a:srgbClr val="FF0000"/>
                </a:solidFill>
              </a:rPr>
              <a:t>!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ru-RU" sz="1600" b="1" dirty="0" smtClean="0">
                <a:solidFill>
                  <a:srgbClr val="FF0000"/>
                </a:solidFill>
              </a:rPr>
              <a:t>Твоё </a:t>
            </a:r>
            <a:r>
              <a:rPr lang="ru-RU" sz="1600" b="1" dirty="0" smtClean="0">
                <a:solidFill>
                  <a:srgbClr val="FF0000"/>
                </a:solidFill>
              </a:rPr>
              <a:t>Имя чудесно, Бог!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Ни с чем не сравнить Его</a:t>
            </a:r>
            <a:r>
              <a:rPr lang="ru-RU" sz="1600" b="1" dirty="0" smtClean="0">
                <a:solidFill>
                  <a:srgbClr val="FF0000"/>
                </a:solidFill>
              </a:rPr>
              <a:t>!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ru-RU" sz="1600" b="1" dirty="0" smtClean="0">
                <a:solidFill>
                  <a:srgbClr val="FF0000"/>
                </a:solidFill>
              </a:rPr>
              <a:t>Твоё </a:t>
            </a:r>
            <a:r>
              <a:rPr lang="ru-RU" sz="1600" b="1" dirty="0" smtClean="0">
                <a:solidFill>
                  <a:srgbClr val="FF0000"/>
                </a:solidFill>
              </a:rPr>
              <a:t>Имя чудесно, Бог</a:t>
            </a:r>
            <a:r>
              <a:rPr lang="ru-RU" sz="1600" b="1" dirty="0" smtClean="0">
                <a:solidFill>
                  <a:srgbClr val="FF0000"/>
                </a:solidFill>
              </a:rPr>
              <a:t>,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ru-RU" sz="1600" b="1" dirty="0" smtClean="0">
                <a:solidFill>
                  <a:srgbClr val="FF0000"/>
                </a:solidFill>
              </a:rPr>
              <a:t>Иисус </a:t>
            </a:r>
            <a:r>
              <a:rPr lang="ru-RU" sz="1600" b="1" dirty="0" smtClean="0">
                <a:solidFill>
                  <a:srgbClr val="FF0000"/>
                </a:solidFill>
              </a:rPr>
              <a:t>- Господь мой!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Bridge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Из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мертвых воскрес Ты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Нет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больше завесы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Триумф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одержал Ты,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к жизни восстал вновь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заглушить хвалы небес!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Нет Тебе равных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Тебе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нет подобных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Твоё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Бог, всё Царство!</a:t>
            </a:r>
          </a:p>
          <a:p>
            <a:pPr algn="l"/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Твоя, Бог, вся слава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Твоё </a:t>
            </a:r>
            <a:r>
              <a:rPr 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Имя превыше всех имён!</a:t>
            </a:r>
          </a:p>
          <a:p>
            <a:pPr algn="l"/>
            <a:endParaRPr lang="ru-RU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Ch</a:t>
            </a:r>
            <a:r>
              <a:rPr lang="en-US" sz="1600" b="1" dirty="0" err="1" smtClean="0">
                <a:solidFill>
                  <a:srgbClr val="FF0000"/>
                </a:solidFill>
              </a:rPr>
              <a:t>orus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ru-RU" sz="1600" b="1" dirty="0" smtClean="0">
                <a:solidFill>
                  <a:srgbClr val="FF0000"/>
                </a:solidFill>
              </a:rPr>
              <a:t>3</a:t>
            </a:r>
            <a:r>
              <a:rPr lang="ru-RU" sz="1600" b="1" dirty="0" smtClean="0">
                <a:solidFill>
                  <a:srgbClr val="FF0000"/>
                </a:solidFill>
              </a:rPr>
              <a:t>: В Твоём Имени сила, Бог</a:t>
            </a:r>
            <a:r>
              <a:rPr lang="ru-RU" sz="1600" b="1" dirty="0" smtClean="0">
                <a:solidFill>
                  <a:srgbClr val="FF0000"/>
                </a:solidFill>
              </a:rPr>
              <a:t>!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ru-RU" sz="1600" b="1" dirty="0" smtClean="0">
                <a:solidFill>
                  <a:srgbClr val="FF0000"/>
                </a:solidFill>
              </a:rPr>
              <a:t>В </a:t>
            </a:r>
            <a:r>
              <a:rPr lang="ru-RU" sz="1600" b="1" dirty="0" smtClean="0">
                <a:solidFill>
                  <a:srgbClr val="FF0000"/>
                </a:solidFill>
              </a:rPr>
              <a:t>Твоём Имени сила, Бог!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Ты Царь мой - Иисус Христос</a:t>
            </a:r>
            <a:r>
              <a:rPr lang="ru-RU" sz="1600" b="1" dirty="0" smtClean="0">
                <a:solidFill>
                  <a:srgbClr val="FF0000"/>
                </a:solidFill>
              </a:rPr>
              <a:t>!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ru-RU" sz="1600" b="1" dirty="0" smtClean="0">
                <a:solidFill>
                  <a:srgbClr val="FF0000"/>
                </a:solidFill>
              </a:rPr>
              <a:t>В </a:t>
            </a:r>
            <a:r>
              <a:rPr lang="ru-RU" sz="1600" b="1" dirty="0" smtClean="0">
                <a:solidFill>
                  <a:srgbClr val="FF0000"/>
                </a:solidFill>
              </a:rPr>
              <a:t>Твоём Имени сила, Бог!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Ему покорится всё</a:t>
            </a:r>
            <a:r>
              <a:rPr lang="ru-RU" sz="1600" b="1" dirty="0" smtClean="0">
                <a:solidFill>
                  <a:srgbClr val="FF0000"/>
                </a:solidFill>
              </a:rPr>
              <a:t>!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ru-RU" sz="1600" b="1" dirty="0" smtClean="0">
                <a:solidFill>
                  <a:srgbClr val="FF0000"/>
                </a:solidFill>
              </a:rPr>
              <a:t>В </a:t>
            </a:r>
            <a:r>
              <a:rPr lang="ru-RU" sz="1600" b="1" dirty="0" smtClean="0">
                <a:solidFill>
                  <a:srgbClr val="FF0000"/>
                </a:solidFill>
              </a:rPr>
              <a:t>Твоём Имени сила, Бог</a:t>
            </a:r>
            <a:r>
              <a:rPr lang="ru-RU" sz="1600" b="1" dirty="0" smtClean="0">
                <a:solidFill>
                  <a:srgbClr val="FF0000"/>
                </a:solidFill>
              </a:rPr>
              <a:t>,</a:t>
            </a:r>
            <a:r>
              <a:rPr lang="en-US" sz="1600" b="1" dirty="0" smtClean="0">
                <a:solidFill>
                  <a:srgbClr val="FF0000"/>
                </a:solidFill>
              </a:rPr>
              <a:t>  </a:t>
            </a:r>
            <a:r>
              <a:rPr lang="ru-RU" sz="1600" b="1" dirty="0" smtClean="0">
                <a:solidFill>
                  <a:srgbClr val="FF0000"/>
                </a:solidFill>
              </a:rPr>
              <a:t>Иисус </a:t>
            </a:r>
            <a:r>
              <a:rPr lang="ru-RU" sz="1600" b="1" dirty="0" smtClean="0">
                <a:solidFill>
                  <a:srgbClr val="FF0000"/>
                </a:solidFill>
              </a:rPr>
              <a:t>- Господь мой!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259</Words>
  <Application>Microsoft Office PowerPoint</Application>
  <PresentationFormat>On-screen Show (4:3)</PresentationFormat>
  <Paragraphs>23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Твоё Имя прекрасно, Бог!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Твоё Имя прекрасно, Бог!</dc:title>
  <dc:creator>mary</dc:creator>
  <cp:lastModifiedBy>mary</cp:lastModifiedBy>
  <cp:revision>5</cp:revision>
  <dcterms:created xsi:type="dcterms:W3CDTF">2020-07-31T15:55:24Z</dcterms:created>
  <dcterms:modified xsi:type="dcterms:W3CDTF">2020-07-31T21:06:53Z</dcterms:modified>
</cp:coreProperties>
</file>