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482E61-B0C3-4B7F-A5A9-4BD82D995983}" type="datetimeFigureOut">
              <a:rPr lang="en-US" smtClean="0"/>
              <a:pPr/>
              <a:t>7/18/2020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1DC0F2-9064-4604-9FED-024BF13F97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is Is Amazing Grace  copy.jpg"/>
          <p:cNvPicPr>
            <a:picLocks noChangeAspect="1"/>
          </p:cNvPicPr>
          <p:nvPr userDrawn="1"/>
        </p:nvPicPr>
        <p:blipFill>
          <a:blip r:embed="rId14" cstate="print">
            <a:lum bright="44000"/>
          </a:blip>
          <a:stretch>
            <a:fillRect/>
          </a:stretch>
        </p:blipFill>
        <p:spPr>
          <a:xfrm>
            <a:off x="0" y="0"/>
            <a:ext cx="9144000" cy="686352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О, что за благода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0"/>
            <a:ext cx="3960440" cy="404663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az-Cyrl-AZ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</a:t>
            </a:r>
            <a:r>
              <a:rPr lang="az-Cyrl-AZ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что за благода</a:t>
            </a:r>
            <a:br>
              <a:rPr lang="az-Cyrl-AZ" b="1" dirty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04664"/>
            <a:ext cx="6984776" cy="4874096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сокрушает оковы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мрака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любит нежно и очень крепко?</a:t>
            </a:r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Иисус. Он Царь царей навек.</a:t>
            </a:r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сотрясает всю землю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громом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удивляет могучим словом?</a:t>
            </a:r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Иисус. Он Царь царей навек.</a:t>
            </a:r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ru-RU" sz="1800" b="1" dirty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>
                <a:solidFill>
                  <a:srgbClr val="FF0000"/>
                </a:solidFill>
              </a:rPr>
              <a:t>О, что за </a:t>
            </a:r>
            <a:r>
              <a:rPr lang="ru-RU" sz="1800" b="1" dirty="0" smtClean="0">
                <a:solidFill>
                  <a:srgbClr val="FF0000"/>
                </a:solidFill>
              </a:rPr>
              <a:t>благодать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И </a:t>
            </a:r>
            <a:r>
              <a:rPr lang="ru-RU" sz="1800" b="1" dirty="0">
                <a:solidFill>
                  <a:srgbClr val="FF0000"/>
                </a:solidFill>
              </a:rPr>
              <a:t>верная любовь!</a:t>
            </a:r>
          </a:p>
          <a:p>
            <a:pPr algn="l"/>
            <a:r>
              <a:rPr lang="ru-RU" sz="1800" b="1" dirty="0">
                <a:solidFill>
                  <a:srgbClr val="FF0000"/>
                </a:solidFill>
              </a:rPr>
              <a:t>Ты помогаешь встать</a:t>
            </a:r>
            <a:r>
              <a:rPr lang="ru-RU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Свой </a:t>
            </a:r>
            <a:r>
              <a:rPr lang="ru-RU" sz="1800" b="1" dirty="0">
                <a:solidFill>
                  <a:srgbClr val="FF0000"/>
                </a:solidFill>
              </a:rPr>
              <a:t>крест нести всё вновь.</a:t>
            </a:r>
          </a:p>
          <a:p>
            <a:pPr algn="l"/>
            <a:r>
              <a:rPr lang="ru-RU" sz="1800" b="1" dirty="0">
                <a:solidFill>
                  <a:srgbClr val="FF0000"/>
                </a:solidFill>
              </a:rPr>
              <a:t>Лишился жизни Ты</a:t>
            </a:r>
            <a:r>
              <a:rPr lang="ru-RU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Чтобы </a:t>
            </a:r>
            <a:r>
              <a:rPr lang="ru-RU" sz="1800" b="1" dirty="0">
                <a:solidFill>
                  <a:srgbClr val="FF0000"/>
                </a:solidFill>
              </a:rPr>
              <a:t>меня спасти.</a:t>
            </a:r>
          </a:p>
          <a:p>
            <a:pPr algn="l"/>
            <a:r>
              <a:rPr lang="ru-RU" sz="1800" b="1" dirty="0">
                <a:solidFill>
                  <a:srgbClr val="FF0000"/>
                </a:solidFill>
              </a:rPr>
              <a:t>Тебе пою я</a:t>
            </a:r>
            <a:r>
              <a:rPr lang="ru-RU" sz="1800" b="1" dirty="0" smtClean="0">
                <a:solidFill>
                  <a:srgbClr val="FF0000"/>
                </a:solidFill>
              </a:rPr>
              <a:t>,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Ведь </a:t>
            </a:r>
            <a:r>
              <a:rPr lang="ru-RU" sz="1800" b="1" dirty="0">
                <a:solidFill>
                  <a:srgbClr val="FF0000"/>
                </a:solidFill>
              </a:rPr>
              <a:t>любишь Ты меня.</a:t>
            </a:r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превращает в порядок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хаос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направляет на небо всех нас?</a:t>
            </a:r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Иисус. Он Царь царей навек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Кто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правит миром всем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справедливо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И </a:t>
            </a:r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освещает, и согревает?</a:t>
            </a:r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Лишь Иисус. Он Царь царей навек</a:t>
            </a:r>
          </a:p>
          <a:p>
            <a:pPr algn="l"/>
            <a:r>
              <a:rPr lang="ru-RU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 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Мостик:</a:t>
            </a:r>
            <a:endParaRPr lang="en-US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Слава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Царю царей, Который умер и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воскрес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(x3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)</a:t>
            </a:r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Слава Царю царей. Слава! Слава! Слава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!</a:t>
            </a:r>
            <a:endParaRPr lang="ru-RU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19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О, что за благода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О, что за благода </dc:title>
  <dc:creator>mary</dc:creator>
  <cp:lastModifiedBy>mary</cp:lastModifiedBy>
  <cp:revision>8</cp:revision>
  <dcterms:created xsi:type="dcterms:W3CDTF">2020-07-16T17:23:21Z</dcterms:created>
  <dcterms:modified xsi:type="dcterms:W3CDTF">2020-07-18T17:52:06Z</dcterms:modified>
</cp:coreProperties>
</file>