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8BFA6-235C-4B78-9B87-8AB88A2F50BB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DBD61-9DA9-4AC8-A888-77B59E6194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ознесённый Агнец Божи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264696" cy="548680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Вознесённый Агнец Божий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416824" cy="501811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Вознесённый Агнец </a:t>
            </a:r>
            <a:r>
              <a:rPr lang="ru-RU" sz="1800" b="1" dirty="0" smtClean="0">
                <a:solidFill>
                  <a:schemeClr val="bg1"/>
                </a:solidFill>
              </a:rPr>
              <a:t>Божий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ru-RU" sz="1800" b="1" dirty="0" smtClean="0">
                <a:solidFill>
                  <a:schemeClr val="bg1"/>
                </a:solidFill>
              </a:rPr>
              <a:t>Свято </a:t>
            </a:r>
            <a:r>
              <a:rPr lang="ru-RU" sz="1800" b="1" dirty="0" smtClean="0">
                <a:solidFill>
                  <a:schemeClr val="bg1"/>
                </a:solidFill>
              </a:rPr>
              <a:t>имя Твоё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Тому, Кто правит с престола </a:t>
            </a:r>
            <a:r>
              <a:rPr lang="ru-RU" sz="1800" b="1" dirty="0" smtClean="0">
                <a:solidFill>
                  <a:schemeClr val="bg1"/>
                </a:solidFill>
              </a:rPr>
              <a:t>славы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ru-RU" sz="1800" b="1" dirty="0" smtClean="0">
                <a:solidFill>
                  <a:schemeClr val="bg1"/>
                </a:solidFill>
              </a:rPr>
              <a:t>Песню </a:t>
            </a:r>
            <a:r>
              <a:rPr lang="ru-RU" sz="1800" b="1" dirty="0" smtClean="0">
                <a:solidFill>
                  <a:schemeClr val="bg1"/>
                </a:solidFill>
              </a:rPr>
              <a:t>новую пою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Святый, Святый, Святый Господь Бог Всемогущий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Кто был, Кто есть и Кто грядет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 твореньем восклицаю хвала Царю царей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Тобою я живу, Тобой восхищаюсь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Одетый в краски оживших </a:t>
            </a:r>
            <a:r>
              <a:rPr lang="ru-RU" sz="1800" b="1" dirty="0" smtClean="0">
                <a:solidFill>
                  <a:schemeClr val="bg1"/>
                </a:solidFill>
              </a:rPr>
              <a:t>радуг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ru-RU" sz="1800" b="1" dirty="0" smtClean="0">
                <a:solidFill>
                  <a:schemeClr val="bg1"/>
                </a:solidFill>
              </a:rPr>
              <a:t>В </a:t>
            </a:r>
            <a:r>
              <a:rPr lang="ru-RU" sz="1800" b="1" dirty="0" smtClean="0">
                <a:solidFill>
                  <a:schemeClr val="bg1"/>
                </a:solidFill>
              </a:rPr>
              <a:t>сверканье молний голос грома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Вся слава, честь и сила принадлежат </a:t>
            </a:r>
            <a:r>
              <a:rPr lang="ru-RU" sz="1800" b="1" dirty="0" smtClean="0">
                <a:solidFill>
                  <a:schemeClr val="bg1"/>
                </a:solidFill>
              </a:rPr>
              <a:t>Тебе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ru-RU" sz="1800" b="1" dirty="0" smtClean="0">
                <a:solidFill>
                  <a:schemeClr val="bg1"/>
                </a:solidFill>
              </a:rPr>
              <a:t>Превознесенный </a:t>
            </a:r>
            <a:r>
              <a:rPr lang="ru-RU" sz="1800" b="1" dirty="0" smtClean="0">
                <a:solidFill>
                  <a:schemeClr val="bg1"/>
                </a:solidFill>
              </a:rPr>
              <a:t>Царь небес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В благоговеньи я </a:t>
            </a:r>
            <a:r>
              <a:rPr lang="ru-RU" sz="1800" b="1" dirty="0" smtClean="0">
                <a:solidFill>
                  <a:schemeClr val="bg1"/>
                </a:solidFill>
              </a:rPr>
              <a:t>склоняюсь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ru-RU" sz="1800" b="1" dirty="0" smtClean="0">
                <a:solidFill>
                  <a:schemeClr val="bg1"/>
                </a:solidFill>
              </a:rPr>
              <a:t>Перед </a:t>
            </a:r>
            <a:r>
              <a:rPr lang="ru-RU" sz="1800" b="1" dirty="0" smtClean="0">
                <a:solidFill>
                  <a:schemeClr val="bg1"/>
                </a:solidFill>
              </a:rPr>
              <a:t>именем Твоим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Иисус - вода живая, огонь, дыханье </a:t>
            </a:r>
            <a:r>
              <a:rPr lang="ru-RU" sz="1800" b="1" dirty="0" smtClean="0">
                <a:solidFill>
                  <a:schemeClr val="bg1"/>
                </a:solidFill>
              </a:rPr>
              <a:t>жизни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ru-RU" sz="1800" b="1" dirty="0" smtClean="0">
                <a:solidFill>
                  <a:schemeClr val="bg1"/>
                </a:solidFill>
              </a:rPr>
              <a:t>Вся </a:t>
            </a:r>
            <a:r>
              <a:rPr lang="ru-RU" sz="1800" b="1" dirty="0" smtClean="0">
                <a:solidFill>
                  <a:schemeClr val="bg1"/>
                </a:solidFill>
              </a:rPr>
              <a:t>сила в Имени Твоё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Вознесённый Агнец Божий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Вознесённый Агнец Божий</dc:title>
  <dc:creator>mary</dc:creator>
  <cp:lastModifiedBy>mary</cp:lastModifiedBy>
  <cp:revision>7</cp:revision>
  <dcterms:created xsi:type="dcterms:W3CDTF">2020-07-04T20:48:59Z</dcterms:created>
  <dcterms:modified xsi:type="dcterms:W3CDTF">2020-07-08T16:26:03Z</dcterms:modified>
</cp:coreProperties>
</file>