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51AC6-2D3D-4B66-91A0-F6F0931A58C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FCAF3-9EDB-4D5B-B887-B1ED2E4EF5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5292080" y="908720"/>
            <a:ext cx="3851920" cy="4752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e Schön Dieser Name 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048672" cy="434479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Wie </a:t>
            </a:r>
            <a:r>
              <a:rPr lang="de-DE" b="1" dirty="0"/>
              <a:t>Schön Dieser Name Ist</a:t>
            </a:r>
            <a:br>
              <a:rPr lang="de-D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7416824" cy="5976664"/>
          </a:xfrm>
        </p:spPr>
        <p:txBody>
          <a:bodyPr>
            <a:noAutofit/>
          </a:bodyPr>
          <a:lstStyle/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 1: Du warst das Wort direkt am Anfang  Eins mit Gott, dem höchsten Herrn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Pracht verborgen in der Schöpfung  Und durch Christus nun zu sehn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Chorus 1: Oh, wie schön dieser Name ist  Oh, wie schön dieser Name ist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Der Name Jesus Christus, Herr  Oh, wie schön dieser Name ist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Der unvergleichbar ist  Oh, wie schön dieser Name ist  Der Name Jesus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 2: Den Himmel wolltest Du nur mit uns  So brachtest Du, Jesus, ihn her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Schuld war groß, die Liebe größer  Nichts trennt uns jemals von Dir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Chorus 2: Oh, wie herrlich der Name ist  Oh, wie herrlich der Name ist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Der Name Jesus Christus, Herr  Oh, wie herrlich der Name ist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Der unvergleichbar ist  Oh, wie herrlich der Name ist  Der Name Jesus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 Der Tod hat verloren  Zerrissen der Vorhang  Und Sünde und Grab schweigen vor Dir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Himmel laut tosend  Voll Herrlichkeit lobend  Weil Du nun auferstanden bist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 keinen Gegner  Keiner vergleichbar  (Mein) Gott, Du regierst für alle Zeit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ist das Reich, und  Dein ist die Ehre  Dein Name thront in Ewigkeit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Chorus 3: Oh, wie kraftvoll der Name ist  Oh, wie kraftvoll der Name ist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Der Name Jesus Christus, Herr  Oh, wie kraftvoll der Name ist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Der unbesiegbar ist  Oh, wie kraftvoll der Name ist  Der Name Jesus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248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Wie Schön Dieser Name Ist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Wie Schön Dieser Name Ist </dc:title>
  <dc:creator>mary</dc:creator>
  <cp:lastModifiedBy>mary</cp:lastModifiedBy>
  <cp:revision>6</cp:revision>
  <dcterms:created xsi:type="dcterms:W3CDTF">2020-07-30T16:22:07Z</dcterms:created>
  <dcterms:modified xsi:type="dcterms:W3CDTF">2020-07-30T17:07:47Z</dcterms:modified>
</cp:coreProperties>
</file>