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622CB-A8A4-4189-A1AD-7BD6E972DADB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4E74-1395-492C-A46F-233CF91351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ardig bent U  Grote Ko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604867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nl-NL" sz="4000" b="1" dirty="0" smtClean="0">
                <a:solidFill>
                  <a:schemeClr val="bg1"/>
                </a:solidFill>
              </a:rPr>
              <a:t>Waardig bent U  Grote Koning</a:t>
            </a:r>
            <a:br>
              <a:rPr lang="nl-NL" sz="4000" b="1" dirty="0" smtClean="0">
                <a:solidFill>
                  <a:schemeClr val="bg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692696"/>
            <a:ext cx="6480720" cy="4946104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Waardig bent </a:t>
            </a:r>
            <a:r>
              <a:rPr lang="nl-NL" sz="1800" b="1" dirty="0" smtClean="0">
                <a:solidFill>
                  <a:schemeClr val="bg1"/>
                </a:solidFill>
              </a:rPr>
              <a:t>U  Grote </a:t>
            </a:r>
            <a:r>
              <a:rPr lang="nl-NL" sz="1800" b="1" dirty="0" smtClean="0">
                <a:solidFill>
                  <a:schemeClr val="bg1"/>
                </a:solidFill>
              </a:rPr>
              <a:t>Koning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Heilig, Heilig bent </a:t>
            </a:r>
            <a:r>
              <a:rPr lang="nl-NL" sz="1800" b="1" dirty="0" smtClean="0">
                <a:solidFill>
                  <a:schemeClr val="bg1"/>
                </a:solidFill>
              </a:rPr>
              <a:t>U  Ik </a:t>
            </a:r>
            <a:r>
              <a:rPr lang="nl-NL" sz="1800" b="1" dirty="0" smtClean="0">
                <a:solidFill>
                  <a:schemeClr val="bg1"/>
                </a:solidFill>
              </a:rPr>
              <a:t>zing een nieuw lied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voor U, Die zit </a:t>
            </a:r>
            <a:r>
              <a:rPr lang="nl-NL" sz="1800" b="1" dirty="0" smtClean="0">
                <a:solidFill>
                  <a:schemeClr val="bg1"/>
                </a:solidFill>
              </a:rPr>
              <a:t>op  Hemels </a:t>
            </a:r>
            <a:r>
              <a:rPr lang="nl-NL" sz="1800" b="1" dirty="0" smtClean="0">
                <a:solidFill>
                  <a:schemeClr val="bg1"/>
                </a:solidFill>
              </a:rPr>
              <a:t>Genade Troon</a:t>
            </a:r>
          </a:p>
          <a:p>
            <a:pPr algn="l"/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Heilig, Heilig, </a:t>
            </a:r>
            <a:r>
              <a:rPr lang="nl-NL" sz="1800" b="1" dirty="0" smtClean="0">
                <a:solidFill>
                  <a:srgbClr val="FF0000"/>
                </a:solidFill>
              </a:rPr>
              <a:t>Heilig  Bent </a:t>
            </a:r>
            <a:r>
              <a:rPr lang="nl-NL" sz="1800" b="1" dirty="0" smtClean="0">
                <a:solidFill>
                  <a:srgbClr val="FF0000"/>
                </a:solidFill>
              </a:rPr>
              <a:t>U, Heer God Almachtig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Die Was, en Is, en komen Zal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Laat heel de schepping </a:t>
            </a:r>
            <a:r>
              <a:rPr lang="nl-NL" sz="1800" b="1" dirty="0" smtClean="0">
                <a:solidFill>
                  <a:srgbClr val="FF0000"/>
                </a:solidFill>
              </a:rPr>
              <a:t>zingen  Dat </a:t>
            </a:r>
            <a:r>
              <a:rPr lang="nl-NL" sz="1800" b="1" dirty="0" smtClean="0">
                <a:solidFill>
                  <a:srgbClr val="FF0000"/>
                </a:solidFill>
              </a:rPr>
              <a:t>U, de Koning bent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Dat U, de Grootste </a:t>
            </a:r>
            <a:r>
              <a:rPr lang="nl-NL" sz="1800" b="1" dirty="0" smtClean="0">
                <a:solidFill>
                  <a:srgbClr val="FF0000"/>
                </a:solidFill>
              </a:rPr>
              <a:t>bent  Ik </a:t>
            </a:r>
            <a:r>
              <a:rPr lang="nl-NL" sz="1800" b="1" dirty="0" smtClean="0">
                <a:solidFill>
                  <a:srgbClr val="FF0000"/>
                </a:solidFill>
              </a:rPr>
              <a:t>prijs U, voor Eeuwig !</a:t>
            </a:r>
          </a:p>
          <a:p>
            <a:pPr algn="l"/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Uw </a:t>
            </a:r>
            <a:r>
              <a:rPr lang="nl-NL" sz="1800" b="1" dirty="0" smtClean="0">
                <a:solidFill>
                  <a:schemeClr val="bg1"/>
                </a:solidFill>
              </a:rPr>
              <a:t>Genade  Uw </a:t>
            </a:r>
            <a:r>
              <a:rPr lang="nl-NL" sz="1800" b="1" dirty="0" smtClean="0">
                <a:solidFill>
                  <a:schemeClr val="bg1"/>
                </a:solidFill>
              </a:rPr>
              <a:t>Grote </a:t>
            </a:r>
            <a:r>
              <a:rPr lang="nl-NL" sz="1800" b="1" dirty="0" smtClean="0">
                <a:solidFill>
                  <a:schemeClr val="bg1"/>
                </a:solidFill>
              </a:rPr>
              <a:t>Liefde  Mijn </a:t>
            </a:r>
            <a:r>
              <a:rPr lang="nl-NL" sz="1800" b="1" dirty="0" smtClean="0">
                <a:solidFill>
                  <a:schemeClr val="bg1"/>
                </a:solidFill>
              </a:rPr>
              <a:t>hart stroomt over van ontzag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Lof, Eer, </a:t>
            </a:r>
            <a:r>
              <a:rPr lang="nl-NL" sz="1800" b="1" dirty="0" smtClean="0">
                <a:solidFill>
                  <a:schemeClr val="bg1"/>
                </a:solidFill>
              </a:rPr>
              <a:t>Aanbidding  Alle </a:t>
            </a:r>
            <a:r>
              <a:rPr lang="nl-NL" sz="1800" b="1" dirty="0" smtClean="0">
                <a:solidFill>
                  <a:schemeClr val="bg1"/>
                </a:solidFill>
              </a:rPr>
              <a:t>Macht aan U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Die mij bevrijding </a:t>
            </a:r>
            <a:r>
              <a:rPr lang="nl-NL" sz="1800" b="1" dirty="0" smtClean="0">
                <a:solidFill>
                  <a:schemeClr val="bg1"/>
                </a:solidFill>
              </a:rPr>
              <a:t>bracht  Ik </a:t>
            </a:r>
            <a:r>
              <a:rPr lang="nl-NL" sz="1800" b="1" dirty="0" smtClean="0">
                <a:solidFill>
                  <a:schemeClr val="bg1"/>
                </a:solidFill>
              </a:rPr>
              <a:t>prijs U, voor Eeuwig !</a:t>
            </a:r>
          </a:p>
          <a:p>
            <a:pPr algn="l"/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Een nieuw </a:t>
            </a:r>
            <a:r>
              <a:rPr lang="nl-NL" sz="1800" b="1" dirty="0" smtClean="0">
                <a:solidFill>
                  <a:schemeClr val="bg1"/>
                </a:solidFill>
              </a:rPr>
              <a:t>lied  Voor </a:t>
            </a:r>
            <a:r>
              <a:rPr lang="nl-NL" sz="1800" b="1" dirty="0" smtClean="0">
                <a:solidFill>
                  <a:schemeClr val="bg1"/>
                </a:solidFill>
              </a:rPr>
              <a:t>U, </a:t>
            </a:r>
            <a:r>
              <a:rPr lang="nl-NL" sz="1800" b="1" dirty="0" smtClean="0">
                <a:solidFill>
                  <a:schemeClr val="bg1"/>
                </a:solidFill>
              </a:rPr>
              <a:t>JEZUS Een </a:t>
            </a:r>
            <a:r>
              <a:rPr lang="nl-NL" sz="1800" b="1" dirty="0" smtClean="0">
                <a:solidFill>
                  <a:schemeClr val="bg1"/>
                </a:solidFill>
              </a:rPr>
              <a:t>nieuw </a:t>
            </a:r>
            <a:r>
              <a:rPr lang="nl-NL" sz="1800" b="1" dirty="0" smtClean="0">
                <a:solidFill>
                  <a:schemeClr val="bg1"/>
                </a:solidFill>
              </a:rPr>
              <a:t>lied  U </a:t>
            </a:r>
            <a:r>
              <a:rPr lang="nl-NL" sz="1800" b="1" dirty="0" smtClean="0">
                <a:solidFill>
                  <a:schemeClr val="bg1"/>
                </a:solidFill>
              </a:rPr>
              <a:t>bent Waardig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Vol </a:t>
            </a:r>
            <a:r>
              <a:rPr lang="nl-NL" sz="1800" b="1" dirty="0" smtClean="0">
                <a:solidFill>
                  <a:schemeClr val="bg1"/>
                </a:solidFill>
              </a:rPr>
              <a:t>ontzag </a:t>
            </a:r>
            <a:r>
              <a:rPr lang="nl-NL" sz="1800" b="1" dirty="0" smtClean="0">
                <a:solidFill>
                  <a:schemeClr val="bg1"/>
                </a:solidFill>
              </a:rPr>
              <a:t>en  Vol verwondering Bij </a:t>
            </a:r>
            <a:r>
              <a:rPr lang="nl-NL" sz="1800" b="1" dirty="0" smtClean="0">
                <a:solidFill>
                  <a:schemeClr val="bg1"/>
                </a:solidFill>
              </a:rPr>
              <a:t>het roepen van Uw Naam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Zullen machten </a:t>
            </a:r>
            <a:r>
              <a:rPr lang="nl-NL" sz="1800" b="1" dirty="0" smtClean="0">
                <a:solidFill>
                  <a:schemeClr val="bg1"/>
                </a:solidFill>
              </a:rPr>
              <a:t>wijken  Zijn </a:t>
            </a:r>
            <a:r>
              <a:rPr lang="nl-NL" sz="1800" b="1" dirty="0" smtClean="0">
                <a:solidFill>
                  <a:schemeClr val="bg1"/>
                </a:solidFill>
              </a:rPr>
              <a:t>wij bevrijd door U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Mijn hart roept uit naar </a:t>
            </a:r>
            <a:r>
              <a:rPr lang="nl-NL" sz="1800" b="1" dirty="0" smtClean="0">
                <a:solidFill>
                  <a:schemeClr val="bg1"/>
                </a:solidFill>
              </a:rPr>
              <a:t>U  Ik </a:t>
            </a:r>
            <a:r>
              <a:rPr lang="nl-NL" sz="1800" b="1" dirty="0" smtClean="0">
                <a:solidFill>
                  <a:schemeClr val="bg1"/>
                </a:solidFill>
              </a:rPr>
              <a:t>prijs U, voor Eeuwig </a:t>
            </a:r>
            <a:r>
              <a:rPr lang="nl-NL" sz="1800" b="1" dirty="0" smtClean="0">
                <a:solidFill>
                  <a:schemeClr val="bg1"/>
                </a:solidFill>
              </a:rPr>
              <a:t>!</a:t>
            </a:r>
            <a:endParaRPr lang="nl-NL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145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Waardig bent U  Grote Koning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Heilig, Heilig, Heilig</dc:title>
  <dc:creator>mary</dc:creator>
  <cp:lastModifiedBy>mary</cp:lastModifiedBy>
  <cp:revision>12</cp:revision>
  <dcterms:created xsi:type="dcterms:W3CDTF">2020-07-04T21:15:44Z</dcterms:created>
  <dcterms:modified xsi:type="dcterms:W3CDTF">2020-07-09T15:36:24Z</dcterms:modified>
</cp:coreProperties>
</file>