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03B1-79BA-4D58-993D-ECD6F269519C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A878-279D-463C-BE17-D86926259E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03B1-79BA-4D58-993D-ECD6F269519C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A878-279D-463C-BE17-D86926259E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03B1-79BA-4D58-993D-ECD6F269519C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A878-279D-463C-BE17-D86926259E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03B1-79BA-4D58-993D-ECD6F269519C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A878-279D-463C-BE17-D86926259E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03B1-79BA-4D58-993D-ECD6F269519C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A878-279D-463C-BE17-D86926259E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03B1-79BA-4D58-993D-ECD6F269519C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A878-279D-463C-BE17-D86926259E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03B1-79BA-4D58-993D-ECD6F269519C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A878-279D-463C-BE17-D86926259E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03B1-79BA-4D58-993D-ECD6F269519C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A878-279D-463C-BE17-D86926259E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03B1-79BA-4D58-993D-ECD6F269519C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A878-279D-463C-BE17-D86926259E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03B1-79BA-4D58-993D-ECD6F269519C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A878-279D-463C-BE17-D86926259E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03B1-79BA-4D58-993D-ECD6F269519C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A878-279D-463C-BE17-D86926259E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403B1-79BA-4D58-993D-ECD6F269519C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7A878-279D-463C-BE17-D86926259E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Come to the altar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n ante su tro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39"/>
            <a:ext cx="4032448" cy="432049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Ven</a:t>
            </a:r>
            <a:r>
              <a:rPr lang="en-US" b="1" dirty="0">
                <a:solidFill>
                  <a:schemeClr val="bg1"/>
                </a:solidFill>
              </a:rPr>
              <a:t> ante </a:t>
            </a:r>
            <a:r>
              <a:rPr lang="en-US" b="1" dirty="0" err="1">
                <a:solidFill>
                  <a:schemeClr val="bg1"/>
                </a:solidFill>
              </a:rPr>
              <a:t>su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trono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980728"/>
            <a:ext cx="59766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Verso 1: Si </a:t>
            </a:r>
            <a:r>
              <a:rPr lang="es-ES" b="1" dirty="0" smtClean="0">
                <a:solidFill>
                  <a:schemeClr val="bg1"/>
                </a:solidFill>
              </a:rPr>
              <a:t>abatido y dolido </a:t>
            </a:r>
            <a:r>
              <a:rPr lang="es-ES" b="1" dirty="0" smtClean="0">
                <a:solidFill>
                  <a:schemeClr val="bg1"/>
                </a:solidFill>
              </a:rPr>
              <a:t>estás  Y </a:t>
            </a:r>
            <a:r>
              <a:rPr lang="es-ES" b="1" dirty="0" smtClean="0">
                <a:solidFill>
                  <a:schemeClr val="bg1"/>
                </a:solidFill>
              </a:rPr>
              <a:t>cansado del peso cargar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Cristo nos </a:t>
            </a:r>
            <a:r>
              <a:rPr lang="es-ES" b="1" dirty="0" smtClean="0">
                <a:solidFill>
                  <a:schemeClr val="bg1"/>
                </a:solidFill>
              </a:rPr>
              <a:t>llama  Si </a:t>
            </a:r>
            <a:r>
              <a:rPr lang="es-ES" b="1" dirty="0" smtClean="0">
                <a:solidFill>
                  <a:schemeClr val="bg1"/>
                </a:solidFill>
              </a:rPr>
              <a:t>al final del camino estás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Sin saber hacia dónde </a:t>
            </a:r>
            <a:r>
              <a:rPr lang="es-ES" b="1" dirty="0" smtClean="0">
                <a:solidFill>
                  <a:schemeClr val="bg1"/>
                </a:solidFill>
              </a:rPr>
              <a:t>mirar  Cristo </a:t>
            </a:r>
            <a:r>
              <a:rPr lang="es-ES" b="1" dirty="0" smtClean="0">
                <a:solidFill>
                  <a:schemeClr val="bg1"/>
                </a:solidFill>
              </a:rPr>
              <a:t>nos llama</a:t>
            </a:r>
          </a:p>
          <a:p>
            <a:endParaRPr lang="es-ES" b="1" dirty="0" smtClean="0"/>
          </a:p>
          <a:p>
            <a:r>
              <a:rPr lang="es-ES" b="1" dirty="0" smtClean="0">
                <a:solidFill>
                  <a:srgbClr val="FF0000"/>
                </a:solidFill>
              </a:rPr>
              <a:t>Coro</a:t>
            </a:r>
            <a:endParaRPr lang="es-ES" b="1" dirty="0" smtClean="0">
              <a:solidFill>
                <a:srgbClr val="FF0000"/>
              </a:solidFill>
            </a:endParaRPr>
          </a:p>
          <a:p>
            <a:r>
              <a:rPr lang="es-ES" b="1" dirty="0" smtClean="0">
                <a:solidFill>
                  <a:srgbClr val="FF0000"/>
                </a:solidFill>
              </a:rPr>
              <a:t>Ven ante su </a:t>
            </a:r>
            <a:r>
              <a:rPr lang="es-ES" b="1" dirty="0" smtClean="0">
                <a:solidFill>
                  <a:srgbClr val="FF0000"/>
                </a:solidFill>
              </a:rPr>
              <a:t>trono  El </a:t>
            </a:r>
            <a:r>
              <a:rPr lang="es-ES" b="1" dirty="0" smtClean="0">
                <a:solidFill>
                  <a:srgbClr val="FF0000"/>
                </a:solidFill>
              </a:rPr>
              <a:t>Padre te recibirá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Con sangre </a:t>
            </a:r>
            <a:r>
              <a:rPr lang="es-ES" b="1" dirty="0" smtClean="0">
                <a:solidFill>
                  <a:srgbClr val="FF0000"/>
                </a:solidFill>
              </a:rPr>
              <a:t>preciosa  Jesús </a:t>
            </a:r>
            <a:r>
              <a:rPr lang="es-ES" b="1" dirty="0" smtClean="0">
                <a:solidFill>
                  <a:srgbClr val="FF0000"/>
                </a:solidFill>
              </a:rPr>
              <a:t>borró nuestra maldad</a:t>
            </a:r>
          </a:p>
          <a:p>
            <a:endParaRPr lang="es-ES" b="1" dirty="0" smtClean="0"/>
          </a:p>
          <a:p>
            <a:r>
              <a:rPr lang="es-ES" b="1" dirty="0" smtClean="0">
                <a:solidFill>
                  <a:schemeClr val="bg1"/>
                </a:solidFill>
              </a:rPr>
              <a:t>Verso 2: Deja </a:t>
            </a:r>
            <a:r>
              <a:rPr lang="es-ES" b="1" dirty="0" smtClean="0">
                <a:solidFill>
                  <a:schemeClr val="bg1"/>
                </a:solidFill>
              </a:rPr>
              <a:t>atrás tu vergüenza y </a:t>
            </a:r>
            <a:r>
              <a:rPr lang="es-ES" b="1" dirty="0" smtClean="0">
                <a:solidFill>
                  <a:schemeClr val="bg1"/>
                </a:solidFill>
              </a:rPr>
              <a:t>pesar                                  Ven </a:t>
            </a:r>
            <a:r>
              <a:rPr lang="es-ES" b="1" dirty="0" smtClean="0">
                <a:solidFill>
                  <a:schemeClr val="bg1"/>
                </a:solidFill>
              </a:rPr>
              <a:t>a El ya no esperes más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Cristo nos </a:t>
            </a:r>
            <a:r>
              <a:rPr lang="es-ES" b="1" dirty="0" smtClean="0">
                <a:solidFill>
                  <a:schemeClr val="bg1"/>
                </a:solidFill>
              </a:rPr>
              <a:t>llama  Trae </a:t>
            </a:r>
            <a:r>
              <a:rPr lang="es-ES" b="1" dirty="0" smtClean="0">
                <a:solidFill>
                  <a:schemeClr val="bg1"/>
                </a:solidFill>
              </a:rPr>
              <a:t>toda tristeza al altar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Nueva Vida Jesús te </a:t>
            </a:r>
            <a:r>
              <a:rPr lang="es-ES" b="1" dirty="0" smtClean="0">
                <a:solidFill>
                  <a:schemeClr val="bg1"/>
                </a:solidFill>
              </a:rPr>
              <a:t>dará  Cristo </a:t>
            </a:r>
            <a:r>
              <a:rPr lang="es-ES" b="1" dirty="0" smtClean="0">
                <a:solidFill>
                  <a:schemeClr val="bg1"/>
                </a:solidFill>
              </a:rPr>
              <a:t>nos llama</a:t>
            </a:r>
          </a:p>
          <a:p>
            <a:endParaRPr lang="es-ES" b="1" dirty="0" smtClean="0"/>
          </a:p>
          <a:p>
            <a:r>
              <a:rPr lang="es-ES" b="1" dirty="0" smtClean="0"/>
              <a:t>Puente</a:t>
            </a:r>
            <a:endParaRPr lang="es-ES" b="1" dirty="0" smtClean="0"/>
          </a:p>
          <a:p>
            <a:r>
              <a:rPr lang="es-ES" b="1" dirty="0" smtClean="0"/>
              <a:t>Oh cuán </a:t>
            </a:r>
            <a:r>
              <a:rPr lang="es-ES" b="1" dirty="0" smtClean="0"/>
              <a:t>hermoso  Es </a:t>
            </a:r>
            <a:r>
              <a:rPr lang="es-ES" b="1" dirty="0" smtClean="0"/>
              <a:t>nuestro Salvador</a:t>
            </a:r>
          </a:p>
          <a:p>
            <a:r>
              <a:rPr lang="es-ES" b="1" dirty="0" smtClean="0"/>
              <a:t>Canta aleluya, Cristo </a:t>
            </a:r>
            <a:r>
              <a:rPr lang="es-ES" b="1" dirty="0" smtClean="0"/>
              <a:t>vive  Nadie </a:t>
            </a:r>
            <a:r>
              <a:rPr lang="es-ES" b="1" dirty="0" smtClean="0"/>
              <a:t>es más grande</a:t>
            </a:r>
          </a:p>
          <a:p>
            <a:r>
              <a:rPr lang="es-ES" b="1" dirty="0" smtClean="0"/>
              <a:t>Solo Él es el </a:t>
            </a:r>
            <a:r>
              <a:rPr lang="es-ES" b="1" dirty="0" smtClean="0"/>
              <a:t>Señor  Canta </a:t>
            </a:r>
            <a:r>
              <a:rPr lang="es-ES" b="1" dirty="0" smtClean="0"/>
              <a:t>aleluya, Cristo vive</a:t>
            </a:r>
          </a:p>
          <a:p>
            <a:endParaRPr lang="es-ES" b="1" dirty="0" smtClean="0"/>
          </a:p>
          <a:p>
            <a:r>
              <a:rPr lang="es-ES" b="1" dirty="0" smtClean="0">
                <a:solidFill>
                  <a:schemeClr val="bg1"/>
                </a:solidFill>
              </a:rPr>
              <a:t>Verso 3:Hasta </a:t>
            </a:r>
            <a:r>
              <a:rPr lang="es-ES" b="1" dirty="0" smtClean="0">
                <a:solidFill>
                  <a:schemeClr val="bg1"/>
                </a:solidFill>
              </a:rPr>
              <a:t>un día llegar frente a él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De su amor a todos contaré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122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Ven ante su trono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 ante su trono</dc:title>
  <dc:creator>mary</dc:creator>
  <cp:lastModifiedBy>mary</cp:lastModifiedBy>
  <cp:revision>10</cp:revision>
  <dcterms:created xsi:type="dcterms:W3CDTF">2020-07-24T20:33:53Z</dcterms:created>
  <dcterms:modified xsi:type="dcterms:W3CDTF">2020-07-25T16:16:58Z</dcterms:modified>
</cp:coreProperties>
</file>