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2607-4200-420B-97B3-CC8BE86C71A7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7A8B-47CA-4479-8ECD-73E84CBC1A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2607-4200-420B-97B3-CC8BE86C71A7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7A8B-47CA-4479-8ECD-73E84CBC1A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2607-4200-420B-97B3-CC8BE86C71A7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7A8B-47CA-4479-8ECD-73E84CBC1A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2607-4200-420B-97B3-CC8BE86C71A7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7A8B-47CA-4479-8ECD-73E84CBC1A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2607-4200-420B-97B3-CC8BE86C71A7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7A8B-47CA-4479-8ECD-73E84CBC1A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2607-4200-420B-97B3-CC8BE86C71A7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7A8B-47CA-4479-8ECD-73E84CBC1A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2607-4200-420B-97B3-CC8BE86C71A7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7A8B-47CA-4479-8ECD-73E84CBC1A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2607-4200-420B-97B3-CC8BE86C71A7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7A8B-47CA-4479-8ECD-73E84CBC1A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2607-4200-420B-97B3-CC8BE86C71A7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7A8B-47CA-4479-8ECD-73E84CBC1A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2607-4200-420B-97B3-CC8BE86C71A7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7A8B-47CA-4479-8ECD-73E84CBC1A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2607-4200-420B-97B3-CC8BE86C71A7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7A8B-47CA-4479-8ECD-73E84CBC1A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A2607-4200-420B-97B3-CC8BE86C71A7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57A8B-47CA-4479-8ECD-73E84CBC1A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항상 진실케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bah Hati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268760"/>
            <a:ext cx="288032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Ubah</a:t>
            </a:r>
            <a:r>
              <a:rPr lang="en-US" b="1" dirty="0" smtClean="0"/>
              <a:t> </a:t>
            </a:r>
            <a:r>
              <a:rPr lang="en-US" b="1" dirty="0" err="1"/>
              <a:t>Hatiku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2708920"/>
            <a:ext cx="3816424" cy="252028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Reff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Ubah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hatiku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seputih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salju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Ubah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hatiku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seperti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diri</a:t>
            </a:r>
            <a:r>
              <a:rPr lang="en-US" sz="2400" b="1" dirty="0" smtClean="0">
                <a:solidFill>
                  <a:srgbClr val="FF0000"/>
                </a:solidFill>
              </a:rPr>
              <a:t> Mu</a:t>
            </a:r>
          </a:p>
          <a:p>
            <a:pPr algn="l"/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penjunan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liat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bentuk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jadikan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ingin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lihat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Ubah Hatiku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Ubah Hatiku </dc:title>
  <dc:creator>mary</dc:creator>
  <cp:lastModifiedBy>mary</cp:lastModifiedBy>
  <cp:revision>8</cp:revision>
  <dcterms:created xsi:type="dcterms:W3CDTF">2020-07-01T16:15:32Z</dcterms:created>
  <dcterms:modified xsi:type="dcterms:W3CDTF">2020-07-02T16:45:20Z</dcterms:modified>
</cp:coreProperties>
</file>