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24454-8E74-494A-AE63-523EA46D9901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E3D91-29C2-420C-80E2-5BAC420901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sei deg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"/>
            <a:ext cx="3240360" cy="62068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degno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5112568" cy="4442048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bg1"/>
                </a:solidFill>
              </a:rPr>
              <a:t>Tu sei </a:t>
            </a:r>
            <a:r>
              <a:rPr lang="it-IT" sz="2000" b="1" dirty="0" smtClean="0">
                <a:solidFill>
                  <a:schemeClr val="bg1"/>
                </a:solidFill>
              </a:rPr>
              <a:t>degno  Sei l'Agnello Santo </a:t>
            </a:r>
            <a:r>
              <a:rPr lang="it-IT" sz="2000" b="1" dirty="0" smtClean="0">
                <a:solidFill>
                  <a:schemeClr val="bg1"/>
                </a:solidFill>
              </a:rPr>
              <a:t>sei </a:t>
            </a:r>
            <a:r>
              <a:rPr lang="it-IT" sz="2000" b="1" dirty="0" smtClean="0">
                <a:solidFill>
                  <a:schemeClr val="bg1"/>
                </a:solidFill>
              </a:rPr>
              <a:t>Signor          Al </a:t>
            </a:r>
            <a:r>
              <a:rPr lang="it-IT" sz="2000" b="1" dirty="0" smtClean="0">
                <a:solidFill>
                  <a:schemeClr val="bg1"/>
                </a:solidFill>
              </a:rPr>
              <a:t>Tuo </a:t>
            </a:r>
            <a:r>
              <a:rPr lang="it-IT" sz="2000" b="1" dirty="0" smtClean="0">
                <a:solidFill>
                  <a:schemeClr val="bg1"/>
                </a:solidFill>
              </a:rPr>
              <a:t>trono  Un </a:t>
            </a:r>
            <a:r>
              <a:rPr lang="it-IT" sz="2000" b="1" dirty="0" smtClean="0">
                <a:solidFill>
                  <a:schemeClr val="bg1"/>
                </a:solidFill>
              </a:rPr>
              <a:t>canto </a:t>
            </a:r>
            <a:r>
              <a:rPr lang="it-IT" sz="2000" b="1" dirty="0" smtClean="0">
                <a:solidFill>
                  <a:schemeClr val="bg1"/>
                </a:solidFill>
              </a:rPr>
              <a:t>nuovo Innalziamo </a:t>
            </a:r>
            <a:r>
              <a:rPr lang="it-IT" sz="2000" b="1" dirty="0" smtClean="0">
                <a:solidFill>
                  <a:schemeClr val="bg1"/>
                </a:solidFill>
              </a:rPr>
              <a:t>a Te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Refrain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Santo, santo, </a:t>
            </a:r>
            <a:r>
              <a:rPr lang="it-IT" sz="2000" b="1" dirty="0" smtClean="0">
                <a:solidFill>
                  <a:srgbClr val="FF0000"/>
                </a:solidFill>
              </a:rPr>
              <a:t>santo  È </a:t>
            </a:r>
            <a:r>
              <a:rPr lang="it-IT" sz="2000" b="1" dirty="0" smtClean="0">
                <a:solidFill>
                  <a:srgbClr val="FF0000"/>
                </a:solidFill>
              </a:rPr>
              <a:t>il Dio Onnipotente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Che era e sempre sarà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Tutto il mondo </a:t>
            </a:r>
            <a:r>
              <a:rPr lang="it-IT" sz="2000" b="1" dirty="0" smtClean="0">
                <a:solidFill>
                  <a:srgbClr val="FF0000"/>
                </a:solidFill>
              </a:rPr>
              <a:t>canta  Lodi </a:t>
            </a:r>
            <a:r>
              <a:rPr lang="it-IT" sz="2000" b="1" dirty="0" smtClean="0">
                <a:solidFill>
                  <a:srgbClr val="FF0000"/>
                </a:solidFill>
              </a:rPr>
              <a:t>al Re dei re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Tutto Tu sei per </a:t>
            </a:r>
            <a:r>
              <a:rPr lang="it-IT" sz="2000" b="1" dirty="0" smtClean="0">
                <a:solidFill>
                  <a:srgbClr val="FF0000"/>
                </a:solidFill>
              </a:rPr>
              <a:t>me  Ed </a:t>
            </a:r>
            <a:r>
              <a:rPr lang="it-IT" sz="2000" b="1" dirty="0" smtClean="0">
                <a:solidFill>
                  <a:srgbClr val="FF0000"/>
                </a:solidFill>
              </a:rPr>
              <a:t>io Ti adoro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bg1"/>
                </a:solidFill>
              </a:rPr>
              <a:t>La Tua </a:t>
            </a:r>
            <a:r>
              <a:rPr lang="it-IT" sz="2000" b="1" dirty="0" smtClean="0">
                <a:solidFill>
                  <a:schemeClr val="bg1"/>
                </a:solidFill>
              </a:rPr>
              <a:t>voce  È </a:t>
            </a:r>
            <a:r>
              <a:rPr lang="it-IT" sz="2000" b="1" dirty="0" smtClean="0">
                <a:solidFill>
                  <a:schemeClr val="bg1"/>
                </a:solidFill>
              </a:rPr>
              <a:t>come il tuono</a:t>
            </a:r>
          </a:p>
          <a:p>
            <a:pPr algn="l"/>
            <a:r>
              <a:rPr lang="it-IT" sz="2000" b="1" dirty="0" smtClean="0">
                <a:solidFill>
                  <a:schemeClr val="bg1"/>
                </a:solidFill>
              </a:rPr>
              <a:t>Splendi in </a:t>
            </a:r>
            <a:r>
              <a:rPr lang="it-IT" sz="2000" b="1" dirty="0" smtClean="0">
                <a:solidFill>
                  <a:schemeClr val="bg1"/>
                </a:solidFill>
              </a:rPr>
              <a:t>maestà  Benedizione</a:t>
            </a:r>
            <a:r>
              <a:rPr lang="it-IT" sz="2000" b="1" dirty="0" smtClean="0">
                <a:solidFill>
                  <a:schemeClr val="bg1"/>
                </a:solidFill>
              </a:rPr>
              <a:t>, onore</a:t>
            </a:r>
          </a:p>
          <a:p>
            <a:pPr algn="l"/>
            <a:r>
              <a:rPr lang="it-IT" sz="2000" b="1" dirty="0" smtClean="0">
                <a:solidFill>
                  <a:schemeClr val="bg1"/>
                </a:solidFill>
              </a:rPr>
              <a:t>Forza e potenza a </a:t>
            </a:r>
            <a:r>
              <a:rPr lang="it-IT" sz="2000" b="1" dirty="0" smtClean="0">
                <a:solidFill>
                  <a:schemeClr val="bg1"/>
                </a:solidFill>
              </a:rPr>
              <a:t>Te  Che </a:t>
            </a:r>
            <a:r>
              <a:rPr lang="it-IT" sz="2000" b="1" dirty="0" smtClean="0">
                <a:solidFill>
                  <a:schemeClr val="bg1"/>
                </a:solidFill>
              </a:rPr>
              <a:t>sei il santo, il solo Re</a:t>
            </a:r>
          </a:p>
          <a:p>
            <a:pPr algn="l"/>
            <a:endParaRPr lang="it-IT" sz="2000" b="1" dirty="0" smtClean="0">
              <a:solidFill>
                <a:schemeClr val="bg1"/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bg1"/>
                </a:solidFill>
              </a:rPr>
              <a:t>Meraviglioso  Sorprendente</a:t>
            </a:r>
            <a:endParaRPr lang="it-IT" sz="2000" b="1" dirty="0" smtClean="0">
              <a:solidFill>
                <a:schemeClr val="bg1"/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bg1"/>
                </a:solidFill>
              </a:rPr>
              <a:t>È il nome di </a:t>
            </a:r>
            <a:r>
              <a:rPr lang="it-IT" sz="2000" b="1" dirty="0" smtClean="0">
                <a:solidFill>
                  <a:schemeClr val="bg1"/>
                </a:solidFill>
              </a:rPr>
              <a:t>Gesù  È </a:t>
            </a:r>
            <a:r>
              <a:rPr lang="it-IT" sz="2000" b="1" dirty="0" smtClean="0">
                <a:solidFill>
                  <a:schemeClr val="bg1"/>
                </a:solidFill>
              </a:rPr>
              <a:t>il pane della vita</a:t>
            </a:r>
          </a:p>
          <a:p>
            <a:pPr algn="l"/>
            <a:r>
              <a:rPr lang="it-IT" sz="2000" b="1" dirty="0" smtClean="0">
                <a:solidFill>
                  <a:schemeClr val="bg1"/>
                </a:solidFill>
              </a:rPr>
              <a:t>È l'acqua che </a:t>
            </a:r>
            <a:r>
              <a:rPr lang="it-IT" sz="2000" b="1" dirty="0" smtClean="0">
                <a:solidFill>
                  <a:schemeClr val="bg1"/>
                </a:solidFill>
              </a:rPr>
              <a:t>disseta  Un </a:t>
            </a:r>
            <a:r>
              <a:rPr lang="it-IT" sz="2000" b="1" dirty="0" smtClean="0">
                <a:solidFill>
                  <a:schemeClr val="bg1"/>
                </a:solidFill>
              </a:rPr>
              <a:t>mistero sei per me</a:t>
            </a:r>
          </a:p>
          <a:p>
            <a:pPr algn="l"/>
            <a:endParaRPr lang="it-IT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sei degno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sei degno</dc:title>
  <dc:creator>mary</dc:creator>
  <cp:lastModifiedBy>mary</cp:lastModifiedBy>
  <cp:revision>6</cp:revision>
  <dcterms:created xsi:type="dcterms:W3CDTF">2020-07-04T21:29:29Z</dcterms:created>
  <dcterms:modified xsi:type="dcterms:W3CDTF">2020-07-08T18:55:21Z</dcterms:modified>
</cp:coreProperties>
</file>