
<file path=[Content_Types].xml><?xml version="1.0" encoding="utf-8"?>
<Types xmlns="http://schemas.openxmlformats.org/package/2006/content-types">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Layouts/slideLayout1.xml" ContentType="application/vnd.openxmlformats-officedocument.presentationml.slideLayout+xml"/>
  <Default Extension="wav" ContentType="audio/wav"/>
  <Override PartName="/docProps/app.xml" ContentType="application/vnd.openxmlformats-officedocument.extended-properties+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5621" autoAdjust="0"/>
    <p:restoredTop sz="94681" autoAdjust="0"/>
  </p:normalViewPr>
  <p:slideViewPr>
    <p:cSldViewPr>
      <p:cViewPr varScale="1">
        <p:scale>
          <a:sx n="66" d="100"/>
          <a:sy n="66" d="100"/>
        </p:scale>
        <p:origin x="-1805" y="-288"/>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B0099A2-1CA1-453F-8FD3-0C0C99A0D8D5}" type="datetimeFigureOut">
              <a:rPr lang="en-US" smtClean="0"/>
              <a:t>7/22/2020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265BCB-8D35-4C6B-8DA3-8C35AF03D5D6}"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B0099A2-1CA1-453F-8FD3-0C0C99A0D8D5}" type="datetimeFigureOut">
              <a:rPr lang="en-US" smtClean="0"/>
              <a:t>7/22/2020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265BCB-8D35-4C6B-8DA3-8C35AF03D5D6}"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B0099A2-1CA1-453F-8FD3-0C0C99A0D8D5}" type="datetimeFigureOut">
              <a:rPr lang="en-US" smtClean="0"/>
              <a:t>7/22/2020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265BCB-8D35-4C6B-8DA3-8C35AF03D5D6}"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B0099A2-1CA1-453F-8FD3-0C0C99A0D8D5}" type="datetimeFigureOut">
              <a:rPr lang="en-US" smtClean="0"/>
              <a:t>7/22/2020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265BCB-8D35-4C6B-8DA3-8C35AF03D5D6}"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B0099A2-1CA1-453F-8FD3-0C0C99A0D8D5}" type="datetimeFigureOut">
              <a:rPr lang="en-US" smtClean="0"/>
              <a:t>7/22/2020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265BCB-8D35-4C6B-8DA3-8C35AF03D5D6}"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B0099A2-1CA1-453F-8FD3-0C0C99A0D8D5}" type="datetimeFigureOut">
              <a:rPr lang="en-US" smtClean="0"/>
              <a:t>7/22/2020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A265BCB-8D35-4C6B-8DA3-8C35AF03D5D6}"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B0099A2-1CA1-453F-8FD3-0C0C99A0D8D5}" type="datetimeFigureOut">
              <a:rPr lang="en-US" smtClean="0"/>
              <a:t>7/22/2020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A265BCB-8D35-4C6B-8DA3-8C35AF03D5D6}"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B0099A2-1CA1-453F-8FD3-0C0C99A0D8D5}" type="datetimeFigureOut">
              <a:rPr lang="en-US" smtClean="0"/>
              <a:t>7/22/2020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A265BCB-8D35-4C6B-8DA3-8C35AF03D5D6}"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B0099A2-1CA1-453F-8FD3-0C0C99A0D8D5}" type="datetimeFigureOut">
              <a:rPr lang="en-US" smtClean="0"/>
              <a:t>7/22/2020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A265BCB-8D35-4C6B-8DA3-8C35AF03D5D6}"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B0099A2-1CA1-453F-8FD3-0C0C99A0D8D5}" type="datetimeFigureOut">
              <a:rPr lang="en-US" smtClean="0"/>
              <a:t>7/22/2020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A265BCB-8D35-4C6B-8DA3-8C35AF03D5D6}"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B0099A2-1CA1-453F-8FD3-0C0C99A0D8D5}" type="datetimeFigureOut">
              <a:rPr lang="en-US" smtClean="0"/>
              <a:t>7/22/2020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A265BCB-8D35-4C6B-8DA3-8C35AF03D5D6}"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audio" Target="../media/audio1.wav"/><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B0099A2-1CA1-453F-8FD3-0C0C99A0D8D5}" type="datetimeFigureOut">
              <a:rPr lang="en-US" smtClean="0"/>
              <a:t>7/22/2020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A265BCB-8D35-4C6B-8DA3-8C35AF03D5D6}" type="slidenum">
              <a:rPr lang="en-US" smtClean="0"/>
              <a:t>‹#›</a:t>
            </a:fld>
            <a:endParaRPr lang="en-US"/>
          </a:p>
        </p:txBody>
      </p:sp>
      <p:pic>
        <p:nvPicPr>
          <p:cNvPr id="7" name="Picture 6" descr="Good Good Father.jpg"/>
          <p:cNvPicPr>
            <a:picLocks noChangeAspect="1"/>
          </p:cNvPicPr>
          <p:nvPr userDrawn="1"/>
        </p:nvPicPr>
        <p:blipFill>
          <a:blip r:embed="rId14" cstate="print"/>
          <a:stretch>
            <a:fillRect/>
          </a:stretch>
        </p:blipFill>
        <p:spPr>
          <a:xfrm>
            <a:off x="4530669" y="1676400"/>
            <a:ext cx="4613331" cy="4113467"/>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mph" presetSubtype="0" fill="hold" nodeType="withEffect">
                                  <p:stCondLst>
                                    <p:cond delay="0"/>
                                  </p:stCondLst>
                                  <p:childTnLst>
                                    <p:animClr clrSpc="hsl">
                                      <p:cBhvr override="childStyle">
                                        <p:cTn id="6" dur="500" fill="hold"/>
                                        <p:tgtEl>
                                          <p:spTgt spid="7"/>
                                        </p:tgtEl>
                                        <p:attrNameLst>
                                          <p:attrName>style.color</p:attrName>
                                        </p:attrNameLst>
                                      </p:cBhvr>
                                      <p:by>
                                        <p:hsl h="0" s="-12549" l="-25098"/>
                                      </p:by>
                                    </p:animClr>
                                    <p:animClr clrSpc="hsl">
                                      <p:cBhvr>
                                        <p:cTn id="7" dur="500" fill="hold"/>
                                        <p:tgtEl>
                                          <p:spTgt spid="7"/>
                                        </p:tgtEl>
                                        <p:attrNameLst>
                                          <p:attrName>fillcolor</p:attrName>
                                        </p:attrNameLst>
                                      </p:cBhvr>
                                      <p:by>
                                        <p:hsl h="0" s="-12549" l="-25098"/>
                                      </p:by>
                                    </p:animClr>
                                    <p:animClr clrSpc="hsl">
                                      <p:cBhvr>
                                        <p:cTn id="8" dur="500" fill="hold"/>
                                        <p:tgtEl>
                                          <p:spTgt spid="7"/>
                                        </p:tgtEl>
                                        <p:attrNameLst>
                                          <p:attrName>stroke.color</p:attrName>
                                        </p:attrNameLst>
                                      </p:cBhvr>
                                      <p:by>
                                        <p:hsl h="0" s="-12549" l="-25098"/>
                                      </p:by>
                                    </p:animClr>
                                    <p:set>
                                      <p:cBhvr>
                                        <p:cTn id="9" dur="500" fill="hold"/>
                                        <p:tgtEl>
                                          <p:spTgt spid="7"/>
                                        </p:tgtEl>
                                        <p:attrNameLst>
                                          <p:attrName>fill.type</p:attrName>
                                        </p:attrNameLst>
                                      </p:cBhvr>
                                      <p:to>
                                        <p:strVal val="solid"/>
                                      </p:to>
                                    </p:set>
                                  </p:childTnLst>
                                  <p:subTnLst>
                                    <p:audio>
                                      <p:cMediaNode>
                                        <p:cTn display="0" masterRel="sameClick">
                                          <p:stCondLst>
                                            <p:cond evt="begin" delay="0">
                                              <p:tn val="5"/>
                                            </p:cond>
                                          </p:stCondLst>
                                          <p:endCondLst>
                                            <p:cond evt="onStopAudio" delay="0">
                                              <p:tgtEl>
                                                <p:sldTgt/>
                                              </p:tgtEl>
                                            </p:cond>
                                          </p:endCondLst>
                                        </p:cTn>
                                        <p:tgtEl>
                                          <p:sndTgt r:embed="rId13" name="Good Good Fath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195736" y="188640"/>
            <a:ext cx="4824536" cy="360040"/>
          </a:xfrm>
        </p:spPr>
        <p:txBody>
          <a:bodyPr>
            <a:normAutofit fontScale="90000"/>
          </a:bodyPr>
          <a:lstStyle/>
          <a:p>
            <a:r>
              <a:rPr lang="it-IT" dirty="0" smtClean="0"/>
              <a:t/>
            </a:r>
            <a:br>
              <a:rPr lang="it-IT" dirty="0" smtClean="0"/>
            </a:br>
            <a:r>
              <a:rPr lang="it-IT" dirty="0"/>
              <a:t> </a:t>
            </a:r>
            <a:r>
              <a:rPr lang="it-IT" dirty="0" smtClean="0"/>
              <a:t/>
            </a:r>
            <a:br>
              <a:rPr lang="it-IT" dirty="0" smtClean="0"/>
            </a:br>
            <a:r>
              <a:rPr lang="it-IT" b="1" dirty="0" smtClean="0"/>
              <a:t>Tu </a:t>
            </a:r>
            <a:r>
              <a:rPr lang="it-IT" b="1" dirty="0"/>
              <a:t>Sei Un Buon Padre</a:t>
            </a:r>
            <a:br>
              <a:rPr lang="it-IT" b="1" dirty="0"/>
            </a:br>
            <a:r>
              <a:rPr lang="it-IT" dirty="0"/>
              <a:t/>
            </a:r>
            <a:br>
              <a:rPr lang="it-IT" dirty="0"/>
            </a:br>
            <a:endParaRPr lang="en-US" dirty="0"/>
          </a:p>
        </p:txBody>
      </p:sp>
      <p:sp>
        <p:nvSpPr>
          <p:cNvPr id="3" name="Subtitle 2"/>
          <p:cNvSpPr>
            <a:spLocks noGrp="1"/>
          </p:cNvSpPr>
          <p:nvPr>
            <p:ph type="subTitle" idx="1"/>
          </p:nvPr>
        </p:nvSpPr>
        <p:spPr>
          <a:xfrm>
            <a:off x="323528" y="620688"/>
            <a:ext cx="7272808" cy="5760640"/>
          </a:xfrm>
        </p:spPr>
        <p:txBody>
          <a:bodyPr>
            <a:noAutofit/>
          </a:bodyPr>
          <a:lstStyle/>
          <a:p>
            <a:pPr algn="l"/>
            <a:r>
              <a:rPr lang="it-IT" sz="1800" b="1" dirty="0" smtClean="0">
                <a:solidFill>
                  <a:schemeClr val="tx1">
                    <a:lumMod val="95000"/>
                    <a:lumOff val="5000"/>
                  </a:schemeClr>
                </a:solidFill>
              </a:rPr>
              <a:t>Ho sentito tante storie  Di  ci</a:t>
            </a:r>
            <a:r>
              <a:rPr lang="it-IT" sz="1800" b="1" dirty="0" smtClean="0">
                <a:solidFill>
                  <a:schemeClr val="tx1">
                    <a:lumMod val="95000"/>
                    <a:lumOff val="5000"/>
                  </a:schemeClr>
                </a:solidFill>
              </a:rPr>
              <a:t>ò</a:t>
            </a:r>
            <a:r>
              <a:rPr lang="it-IT" sz="1800" b="1" dirty="0" smtClean="0">
                <a:solidFill>
                  <a:schemeClr val="tx1">
                    <a:lumMod val="95000"/>
                    <a:lumOff val="5000"/>
                  </a:schemeClr>
                </a:solidFill>
              </a:rPr>
              <a:t> che pensano  su di Te                                         </a:t>
            </a:r>
            <a:r>
              <a:rPr lang="it-IT" sz="1800" b="1" dirty="0" smtClean="0">
                <a:solidFill>
                  <a:schemeClr val="tx1">
                    <a:lumMod val="95000"/>
                    <a:lumOff val="5000"/>
                  </a:schemeClr>
                </a:solidFill>
              </a:rPr>
              <a:t>Ma ho sentito la voce tua Che </a:t>
            </a:r>
            <a:r>
              <a:rPr lang="it-IT" sz="1800" b="1" dirty="0" smtClean="0">
                <a:solidFill>
                  <a:schemeClr val="tx1">
                    <a:lumMod val="95000"/>
                    <a:lumOff val="5000"/>
                  </a:schemeClr>
                </a:solidFill>
              </a:rPr>
              <a:t>n</a:t>
            </a:r>
            <a:r>
              <a:rPr lang="it-IT" sz="1800" b="1" dirty="0" smtClean="0">
                <a:solidFill>
                  <a:schemeClr val="tx1">
                    <a:lumMod val="95000"/>
                    <a:lumOff val="5000"/>
                  </a:schemeClr>
                </a:solidFill>
              </a:rPr>
              <a:t>ella notte mi dice che sei con me                  </a:t>
            </a:r>
            <a:r>
              <a:rPr lang="it-IT" sz="1800" b="1" dirty="0" smtClean="0">
                <a:solidFill>
                  <a:schemeClr val="tx1">
                    <a:lumMod val="95000"/>
                    <a:lumOff val="5000"/>
                  </a:schemeClr>
                </a:solidFill>
              </a:rPr>
              <a:t>E non mi lascerai </a:t>
            </a:r>
            <a:r>
              <a:rPr lang="it-IT" sz="1800" b="1" dirty="0" smtClean="0">
                <a:solidFill>
                  <a:schemeClr val="tx1">
                    <a:lumMod val="95000"/>
                    <a:lumOff val="5000"/>
                  </a:schemeClr>
                </a:solidFill>
              </a:rPr>
              <a:t>mai</a:t>
            </a:r>
            <a:endParaRPr lang="it-IT" sz="1800" b="1" dirty="0" smtClean="0">
              <a:solidFill>
                <a:schemeClr val="tx1">
                  <a:lumMod val="95000"/>
                  <a:lumOff val="5000"/>
                </a:schemeClr>
              </a:solidFill>
            </a:endParaRPr>
          </a:p>
          <a:p>
            <a:pPr algn="l"/>
            <a:endParaRPr lang="it-IT" sz="1000" b="1" dirty="0" smtClean="0">
              <a:solidFill>
                <a:srgbClr val="FF0000"/>
              </a:solidFill>
            </a:endParaRPr>
          </a:p>
          <a:p>
            <a:pPr algn="l"/>
            <a:r>
              <a:rPr lang="it-IT" sz="1800" b="1" dirty="0" smtClean="0">
                <a:solidFill>
                  <a:srgbClr val="FF0000"/>
                </a:solidFill>
              </a:rPr>
              <a:t>Chorus                                                                                                                             Tu sei un buon Padre  Per chi </a:t>
            </a:r>
            <a:r>
              <a:rPr lang="it-IT" sz="1800" b="1" dirty="0" smtClean="0">
                <a:solidFill>
                  <a:srgbClr val="FF0000"/>
                </a:solidFill>
              </a:rPr>
              <a:t>Tu sei, per chi Tu sei                                           Per chi Tu sei, Sono amato da Te                                                                             Per quel che sono, per quel che sono, per quel che sono</a:t>
            </a:r>
            <a:endParaRPr lang="it-IT" sz="1800" b="1" dirty="0" smtClean="0">
              <a:solidFill>
                <a:srgbClr val="FF0000"/>
              </a:solidFill>
            </a:endParaRPr>
          </a:p>
          <a:p>
            <a:pPr algn="l"/>
            <a:endParaRPr lang="it-IT" sz="1000" b="1" dirty="0" smtClean="0">
              <a:solidFill>
                <a:schemeClr val="tx1">
                  <a:lumMod val="95000"/>
                  <a:lumOff val="5000"/>
                </a:schemeClr>
              </a:solidFill>
            </a:endParaRPr>
          </a:p>
          <a:p>
            <a:pPr algn="l"/>
            <a:r>
              <a:rPr lang="it-IT" sz="1800" b="1" dirty="0" smtClean="0">
                <a:solidFill>
                  <a:schemeClr val="tx1">
                    <a:lumMod val="95000"/>
                    <a:lumOff val="5000"/>
                  </a:schemeClr>
                </a:solidFill>
              </a:rPr>
              <a:t>Io ho visto  molti alla recerca Di </a:t>
            </a:r>
            <a:r>
              <a:rPr lang="it-IT" sz="1800" b="1" dirty="0" smtClean="0">
                <a:solidFill>
                  <a:schemeClr val="tx1">
                    <a:lumMod val="95000"/>
                    <a:lumOff val="5000"/>
                  </a:schemeClr>
                </a:solidFill>
              </a:rPr>
              <a:t>risposte ma io so                                            Che so</a:t>
            </a:r>
            <a:r>
              <a:rPr lang="it-IT" sz="1800" b="1" dirty="0" smtClean="0">
                <a:solidFill>
                  <a:schemeClr val="tx1">
                    <a:lumMod val="95000"/>
                    <a:lumOff val="5000"/>
                  </a:schemeClr>
                </a:solidFill>
              </a:rPr>
              <a:t>lo Tu p</a:t>
            </a:r>
            <a:r>
              <a:rPr lang="it-IT" sz="1800" b="1" dirty="0" smtClean="0">
                <a:solidFill>
                  <a:schemeClr val="tx1">
                    <a:lumMod val="95000"/>
                    <a:lumOff val="5000"/>
                  </a:schemeClr>
                </a:solidFill>
              </a:rPr>
              <a:t>uoi rispond</a:t>
            </a:r>
            <a:r>
              <a:rPr lang="it-IT" sz="1800" b="1" dirty="0" smtClean="0">
                <a:solidFill>
                  <a:schemeClr val="tx1">
                    <a:lumMod val="95000"/>
                    <a:lumOff val="5000"/>
                  </a:schemeClr>
                </a:solidFill>
              </a:rPr>
              <a:t>ere  Ad ogni domanda                                                 </a:t>
            </a:r>
            <a:r>
              <a:rPr lang="it-IT" sz="1800" b="1" dirty="0" smtClean="0">
                <a:solidFill>
                  <a:schemeClr val="tx1">
                    <a:lumMod val="95000"/>
                    <a:lumOff val="5000"/>
                  </a:schemeClr>
                </a:solidFill>
              </a:rPr>
              <a:t>Perché Tu conosci , Ogni  bis</a:t>
            </a:r>
            <a:r>
              <a:rPr lang="it-IT" sz="1800" b="1" dirty="0" smtClean="0">
                <a:solidFill>
                  <a:schemeClr val="tx1">
                    <a:lumMod val="95000"/>
                    <a:lumOff val="5000"/>
                  </a:schemeClr>
                </a:solidFill>
              </a:rPr>
              <a:t>ogno del nostro cuor</a:t>
            </a:r>
          </a:p>
          <a:p>
            <a:pPr algn="l"/>
            <a:endParaRPr lang="it-IT" sz="1000" b="1" dirty="0" smtClean="0">
              <a:solidFill>
                <a:schemeClr val="tx1">
                  <a:lumMod val="95000"/>
                  <a:lumOff val="5000"/>
                </a:schemeClr>
              </a:solidFill>
            </a:endParaRPr>
          </a:p>
          <a:p>
            <a:pPr algn="l"/>
            <a:r>
              <a:rPr lang="it-IT" sz="1800" b="1" dirty="0" smtClean="0">
                <a:solidFill>
                  <a:schemeClr val="tx1">
                    <a:lumMod val="95000"/>
                    <a:lumOff val="5000"/>
                  </a:schemeClr>
                </a:solidFill>
              </a:rPr>
              <a:t>Bridge                                                                                                                            </a:t>
            </a:r>
            <a:r>
              <a:rPr lang="it-IT" sz="1800" b="1" dirty="0" smtClean="0">
                <a:solidFill>
                  <a:schemeClr val="tx1">
                    <a:lumMod val="95000"/>
                    <a:lumOff val="5000"/>
                  </a:schemeClr>
                </a:solidFill>
              </a:rPr>
              <a:t>Tu sei perfetto in quello che fai, Sei perfetto in quello che fai                          Sei perfetto in quello che fai Per noi  Sei perfetto in quello che fai,                  Sei perfetto in quello che fai, Sei perfetto in quello che fai Per noi</a:t>
            </a:r>
          </a:p>
          <a:p>
            <a:pPr algn="l"/>
            <a:endParaRPr lang="it-IT" sz="1000" b="1" dirty="0" smtClean="0">
              <a:solidFill>
                <a:schemeClr val="tx1">
                  <a:lumMod val="95000"/>
                  <a:lumOff val="5000"/>
                </a:schemeClr>
              </a:solidFill>
            </a:endParaRPr>
          </a:p>
          <a:p>
            <a:pPr algn="l"/>
            <a:r>
              <a:rPr lang="it-IT" sz="1800" b="1" dirty="0" smtClean="0">
                <a:solidFill>
                  <a:schemeClr val="tx1">
                    <a:lumMod val="95000"/>
                    <a:lumOff val="5000"/>
                  </a:schemeClr>
                </a:solidFill>
              </a:rPr>
              <a:t>Non ho </a:t>
            </a:r>
            <a:r>
              <a:rPr lang="it-IT" sz="1800" b="1" dirty="0" smtClean="0">
                <a:solidFill>
                  <a:schemeClr val="tx1">
                    <a:lumMod val="95000"/>
                    <a:lumOff val="5000"/>
                  </a:schemeClr>
                </a:solidFill>
              </a:rPr>
              <a:t>parole  Per spiegare il tuo grande  amore E penso solo alla pace     </a:t>
            </a:r>
            <a:r>
              <a:rPr lang="it-IT" sz="1800" b="1" dirty="0" smtClean="0">
                <a:solidFill>
                  <a:schemeClr val="tx1">
                    <a:lumMod val="95000"/>
                    <a:lumOff val="5000"/>
                  </a:schemeClr>
                </a:solidFill>
              </a:rPr>
              <a:t>Che ora ho </a:t>
            </a:r>
            <a:r>
              <a:rPr lang="it-IT" sz="1800" b="1" dirty="0" smtClean="0">
                <a:solidFill>
                  <a:schemeClr val="tx1">
                    <a:lumMod val="95000"/>
                    <a:lumOff val="5000"/>
                  </a:schemeClr>
                </a:solidFill>
              </a:rPr>
              <a:t>E mi chiami  Gesù  ancora mi chiami  Gesù  ancora mi chiami   </a:t>
            </a:r>
            <a:r>
              <a:rPr lang="it-IT" sz="1800" b="1" dirty="0" smtClean="0">
                <a:solidFill>
                  <a:schemeClr val="tx1">
                    <a:lumMod val="95000"/>
                    <a:lumOff val="5000"/>
                  </a:schemeClr>
                </a:solidFill>
              </a:rPr>
              <a:t>Al  tuo </a:t>
            </a:r>
            <a:r>
              <a:rPr lang="it-IT" sz="1800" b="1" dirty="0" smtClean="0">
                <a:solidFill>
                  <a:schemeClr val="tx1">
                    <a:lumMod val="95000"/>
                    <a:lumOff val="5000"/>
                  </a:schemeClr>
                </a:solidFill>
              </a:rPr>
              <a:t>grande  amore</a:t>
            </a:r>
            <a:endParaRPr lang="en-US" sz="1800" b="1" dirty="0">
              <a:solidFill>
                <a:schemeClr val="tx1">
                  <a:lumMod val="95000"/>
                  <a:lumOff val="5000"/>
                </a:schemeClr>
              </a:solidFill>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115</TotalTime>
  <Words>174</Words>
  <Application>Microsoft Office PowerPoint</Application>
  <PresentationFormat>On-screen Show (4:3)</PresentationFormat>
  <Paragraphs>10</Paragraphs>
  <Slides>1</Slides>
  <Notes>0</Notes>
  <HiddenSlides>0</HiddenSlides>
  <MMClips>0</MMClips>
  <ScaleCrop>false</ScaleCrop>
  <HeadingPairs>
    <vt:vector size="4" baseType="variant">
      <vt:variant>
        <vt:lpstr>Theme</vt:lpstr>
      </vt:variant>
      <vt:variant>
        <vt:i4>1</vt:i4>
      </vt:variant>
      <vt:variant>
        <vt:lpstr>Slide Titles</vt:lpstr>
      </vt:variant>
      <vt:variant>
        <vt:i4>1</vt:i4>
      </vt:variant>
    </vt:vector>
  </HeadingPairs>
  <TitlesOfParts>
    <vt:vector size="2" baseType="lpstr">
      <vt:lpstr>Office Theme</vt:lpstr>
      <vt:lpstr>   Tu Sei Un Buon Padre  </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Tu Sei Un Padre Buono</dc:title>
  <dc:creator>mary</dc:creator>
  <cp:lastModifiedBy>mary</cp:lastModifiedBy>
  <cp:revision>39</cp:revision>
  <dcterms:created xsi:type="dcterms:W3CDTF">2020-07-22T18:08:14Z</dcterms:created>
  <dcterms:modified xsi:type="dcterms:W3CDTF">2020-07-22T20:04:05Z</dcterms:modified>
</cp:coreProperties>
</file>